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63" r:id="rId6"/>
    <p:sldId id="262" r:id="rId7"/>
    <p:sldId id="261" r:id="rId8"/>
    <p:sldId id="275" r:id="rId9"/>
    <p:sldId id="276" r:id="rId10"/>
    <p:sldId id="260" r:id="rId11"/>
    <p:sldId id="277" r:id="rId12"/>
    <p:sldId id="272" r:id="rId13"/>
    <p:sldId id="279" r:id="rId14"/>
    <p:sldId id="280" r:id="rId15"/>
    <p:sldId id="271" r:id="rId16"/>
    <p:sldId id="281" r:id="rId17"/>
    <p:sldId id="282" r:id="rId18"/>
    <p:sldId id="259" r:id="rId19"/>
    <p:sldId id="284" r:id="rId20"/>
    <p:sldId id="296" r:id="rId21"/>
    <p:sldId id="285" r:id="rId22"/>
    <p:sldId id="266" r:id="rId23"/>
    <p:sldId id="286" r:id="rId24"/>
    <p:sldId id="287" r:id="rId25"/>
    <p:sldId id="288" r:id="rId26"/>
    <p:sldId id="297" r:id="rId27"/>
    <p:sldId id="298" r:id="rId28"/>
    <p:sldId id="299" r:id="rId29"/>
    <p:sldId id="300" r:id="rId30"/>
    <p:sldId id="301" r:id="rId31"/>
    <p:sldId id="293" r:id="rId32"/>
    <p:sldId id="294" r:id="rId33"/>
    <p:sldId id="295" r:id="rId34"/>
    <p:sldId id="302" r:id="rId35"/>
    <p:sldId id="304" r:id="rId36"/>
    <p:sldId id="307" r:id="rId37"/>
    <p:sldId id="308" r:id="rId38"/>
    <p:sldId id="309" r:id="rId39"/>
    <p:sldId id="268" r:id="rId40"/>
    <p:sldId id="310" r:id="rId4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2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ACB13-F4F6-4BF6-A076-461C3EA19F4B}" v="45" dt="2021-02-05T12:09:59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26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06ACB13-F4F6-4BF6-A076-461C3EA19F4B}"/>
    <pc:docChg chg="undo custSel addSld delSld modSld sldOrd">
      <pc:chgData name="Rob Sewell" userId="c802df42025d5e1f" providerId="LiveId" clId="{C06ACB13-F4F6-4BF6-A076-461C3EA19F4B}" dt="2021-02-07T14:50:24.672" v="2714" actId="2696"/>
      <pc:docMkLst>
        <pc:docMk/>
      </pc:docMkLst>
      <pc:sldChg chg="addSp delSp modSp mod ord">
        <pc:chgData name="Rob Sewell" userId="c802df42025d5e1f" providerId="LiveId" clId="{C06ACB13-F4F6-4BF6-A076-461C3EA19F4B}" dt="2021-02-01T21:15:05.264" v="776"/>
        <pc:sldMkLst>
          <pc:docMk/>
          <pc:sldMk cId="3923113954" sldId="259"/>
        </pc:sldMkLst>
        <pc:spChg chg="mod">
          <ac:chgData name="Rob Sewell" userId="c802df42025d5e1f" providerId="LiveId" clId="{C06ACB13-F4F6-4BF6-A076-461C3EA19F4B}" dt="2021-02-01T21:10:52.371" v="748" actId="1076"/>
          <ac:spMkLst>
            <pc:docMk/>
            <pc:sldMk cId="3923113954" sldId="259"/>
            <ac:spMk id="2" creationId="{B71CB172-F0B5-4500-B213-8A181F82872A}"/>
          </ac:spMkLst>
        </pc:spChg>
        <pc:spChg chg="add del mod">
          <ac:chgData name="Rob Sewell" userId="c802df42025d5e1f" providerId="LiveId" clId="{C06ACB13-F4F6-4BF6-A076-461C3EA19F4B}" dt="2021-02-01T07:59:58.891" v="3" actId="478"/>
          <ac:spMkLst>
            <pc:docMk/>
            <pc:sldMk cId="3923113954" sldId="259"/>
            <ac:spMk id="5" creationId="{6C9F4F50-98F6-41A9-8393-6F4BCE997848}"/>
          </ac:spMkLst>
        </pc:spChg>
        <pc:spChg chg="add mod">
          <ac:chgData name="Rob Sewell" userId="c802df42025d5e1f" providerId="LiveId" clId="{C06ACB13-F4F6-4BF6-A076-461C3EA19F4B}" dt="2021-02-01T21:11:02.143" v="750" actId="1076"/>
          <ac:spMkLst>
            <pc:docMk/>
            <pc:sldMk cId="3923113954" sldId="259"/>
            <ac:spMk id="8" creationId="{1EB38ADF-C5A8-459B-86A5-81C280FB6092}"/>
          </ac:spMkLst>
        </pc:spChg>
        <pc:picChg chg="del">
          <ac:chgData name="Rob Sewell" userId="c802df42025d5e1f" providerId="LiveId" clId="{C06ACB13-F4F6-4BF6-A076-461C3EA19F4B}" dt="2021-02-01T07:59:55.248" v="2" actId="478"/>
          <ac:picMkLst>
            <pc:docMk/>
            <pc:sldMk cId="3923113954" sldId="259"/>
            <ac:picMk id="4" creationId="{47245190-C1AA-46E3-91FB-FCFE4A93ED58}"/>
          </ac:picMkLst>
        </pc:picChg>
        <pc:picChg chg="add mod">
          <ac:chgData name="Rob Sewell" userId="c802df42025d5e1f" providerId="LiveId" clId="{C06ACB13-F4F6-4BF6-A076-461C3EA19F4B}" dt="2021-02-01T21:10:59.406" v="749" actId="1076"/>
          <ac:picMkLst>
            <pc:docMk/>
            <pc:sldMk cId="3923113954" sldId="259"/>
            <ac:picMk id="7" creationId="{898BB167-E731-4B2E-949E-C430B8AFBE91}"/>
          </ac:picMkLst>
        </pc:picChg>
      </pc:sldChg>
      <pc:sldChg chg="ord modAnim">
        <pc:chgData name="Rob Sewell" userId="c802df42025d5e1f" providerId="LiveId" clId="{C06ACB13-F4F6-4BF6-A076-461C3EA19F4B}" dt="2021-02-01T20:59:02.430" v="598"/>
        <pc:sldMkLst>
          <pc:docMk/>
          <pc:sldMk cId="1797964083" sldId="260"/>
        </pc:sldMkLst>
      </pc:sldChg>
      <pc:sldChg chg="del">
        <pc:chgData name="Rob Sewell" userId="c802df42025d5e1f" providerId="LiveId" clId="{C06ACB13-F4F6-4BF6-A076-461C3EA19F4B}" dt="2021-02-01T07:59:20.739" v="1" actId="2696"/>
        <pc:sldMkLst>
          <pc:docMk/>
          <pc:sldMk cId="2383373513" sldId="264"/>
        </pc:sldMkLst>
      </pc:sldChg>
      <pc:sldChg chg="del ord">
        <pc:chgData name="Rob Sewell" userId="c802df42025d5e1f" providerId="LiveId" clId="{C06ACB13-F4F6-4BF6-A076-461C3EA19F4B}" dt="2021-02-07T14:50:04.535" v="2710" actId="47"/>
        <pc:sldMkLst>
          <pc:docMk/>
          <pc:sldMk cId="3626179718" sldId="265"/>
        </pc:sldMkLst>
      </pc:sldChg>
      <pc:sldChg chg="addSp delSp modSp mod">
        <pc:chgData name="Rob Sewell" userId="c802df42025d5e1f" providerId="LiveId" clId="{C06ACB13-F4F6-4BF6-A076-461C3EA19F4B}" dt="2021-02-02T07:28:47.054" v="842" actId="1076"/>
        <pc:sldMkLst>
          <pc:docMk/>
          <pc:sldMk cId="1867774294" sldId="266"/>
        </pc:sldMkLst>
        <pc:spChg chg="add del mod">
          <ac:chgData name="Rob Sewell" userId="c802df42025d5e1f" providerId="LiveId" clId="{C06ACB13-F4F6-4BF6-A076-461C3EA19F4B}" dt="2021-02-02T07:19:19.092" v="818" actId="1076"/>
          <ac:spMkLst>
            <pc:docMk/>
            <pc:sldMk cId="1867774294" sldId="266"/>
            <ac:spMk id="2" creationId="{100DCC1D-5C37-465B-9184-7CCC48CA6081}"/>
          </ac:spMkLst>
        </pc:spChg>
        <pc:spChg chg="add del mod">
          <ac:chgData name="Rob Sewell" userId="c802df42025d5e1f" providerId="LiveId" clId="{C06ACB13-F4F6-4BF6-A076-461C3EA19F4B}" dt="2021-02-02T07:23:46.314" v="820" actId="478"/>
          <ac:spMkLst>
            <pc:docMk/>
            <pc:sldMk cId="1867774294" sldId="266"/>
            <ac:spMk id="6" creationId="{71443BE1-5AF9-4A5A-B405-0A7C2F59F00C}"/>
          </ac:spMkLst>
        </pc:spChg>
        <pc:spChg chg="add mod">
          <ac:chgData name="Rob Sewell" userId="c802df42025d5e1f" providerId="LiveId" clId="{C06ACB13-F4F6-4BF6-A076-461C3EA19F4B}" dt="2021-02-02T07:28:47.054" v="842" actId="1076"/>
          <ac:spMkLst>
            <pc:docMk/>
            <pc:sldMk cId="1867774294" sldId="266"/>
            <ac:spMk id="9" creationId="{48D91273-FB4B-4D5D-8201-1132B2F49395}"/>
          </ac:spMkLst>
        </pc:spChg>
        <pc:picChg chg="del mod">
          <ac:chgData name="Rob Sewell" userId="c802df42025d5e1f" providerId="LiveId" clId="{C06ACB13-F4F6-4BF6-A076-461C3EA19F4B}" dt="2021-02-02T07:21:56.186" v="819" actId="478"/>
          <ac:picMkLst>
            <pc:docMk/>
            <pc:sldMk cId="1867774294" sldId="266"/>
            <ac:picMk id="4" creationId="{C4607701-E8C9-40BC-A335-D0DAEF658F35}"/>
          </ac:picMkLst>
        </pc:picChg>
        <pc:picChg chg="del">
          <ac:chgData name="Rob Sewell" userId="c802df42025d5e1f" providerId="LiveId" clId="{C06ACB13-F4F6-4BF6-A076-461C3EA19F4B}" dt="2021-02-02T07:28:09.238" v="838" actId="478"/>
          <ac:picMkLst>
            <pc:docMk/>
            <pc:sldMk cId="1867774294" sldId="266"/>
            <ac:picMk id="5" creationId="{8E5A0049-C438-4CBF-B36B-EEF9C6E837A2}"/>
          </ac:picMkLst>
        </pc:picChg>
        <pc:picChg chg="add mod">
          <ac:chgData name="Rob Sewell" userId="c802df42025d5e1f" providerId="LiveId" clId="{C06ACB13-F4F6-4BF6-A076-461C3EA19F4B}" dt="2021-02-02T07:28:16.519" v="840" actId="1076"/>
          <ac:picMkLst>
            <pc:docMk/>
            <pc:sldMk cId="1867774294" sldId="266"/>
            <ac:picMk id="8" creationId="{EAA5211A-7C9B-4F4A-95C8-AE0EB381C703}"/>
          </ac:picMkLst>
        </pc:picChg>
      </pc:sldChg>
      <pc:sldChg chg="del">
        <pc:chgData name="Rob Sewell" userId="c802df42025d5e1f" providerId="LiveId" clId="{C06ACB13-F4F6-4BF6-A076-461C3EA19F4B}" dt="2021-02-02T07:31:02.353" v="854" actId="2696"/>
        <pc:sldMkLst>
          <pc:docMk/>
          <pc:sldMk cId="3112530312" sldId="267"/>
        </pc:sldMkLst>
      </pc:sldChg>
      <pc:sldChg chg="del">
        <pc:chgData name="Rob Sewell" userId="c802df42025d5e1f" providerId="LiveId" clId="{C06ACB13-F4F6-4BF6-A076-461C3EA19F4B}" dt="2021-02-07T14:50:00.213" v="2708" actId="47"/>
        <pc:sldMkLst>
          <pc:docMk/>
          <pc:sldMk cId="3622062194" sldId="269"/>
        </pc:sldMkLst>
      </pc:sldChg>
      <pc:sldChg chg="modSp del mod">
        <pc:chgData name="Rob Sewell" userId="c802df42025d5e1f" providerId="LiveId" clId="{C06ACB13-F4F6-4BF6-A076-461C3EA19F4B}" dt="2021-02-07T14:50:24.672" v="2714" actId="2696"/>
        <pc:sldMkLst>
          <pc:docMk/>
          <pc:sldMk cId="536112312" sldId="270"/>
        </pc:sldMkLst>
        <pc:spChg chg="mod">
          <ac:chgData name="Rob Sewell" userId="c802df42025d5e1f" providerId="LiveId" clId="{C06ACB13-F4F6-4BF6-A076-461C3EA19F4B}" dt="2021-02-07T14:50:17.433" v="2713" actId="5793"/>
          <ac:spMkLst>
            <pc:docMk/>
            <pc:sldMk cId="536112312" sldId="270"/>
            <ac:spMk id="3" creationId="{1C2A995B-4E62-4CA0-BA35-2225B25BA23C}"/>
          </ac:spMkLst>
        </pc:spChg>
      </pc:sldChg>
      <pc:sldChg chg="addSp delSp modSp mod ord">
        <pc:chgData name="Rob Sewell" userId="c802df42025d5e1f" providerId="LiveId" clId="{C06ACB13-F4F6-4BF6-A076-461C3EA19F4B}" dt="2021-02-01T21:09:56.931" v="741" actId="1076"/>
        <pc:sldMkLst>
          <pc:docMk/>
          <pc:sldMk cId="494076499" sldId="271"/>
        </pc:sldMkLst>
        <pc:spChg chg="del mod">
          <ac:chgData name="Rob Sewell" userId="c802df42025d5e1f" providerId="LiveId" clId="{C06ACB13-F4F6-4BF6-A076-461C3EA19F4B}" dt="2021-02-01T21:09:41.241" v="738" actId="478"/>
          <ac:spMkLst>
            <pc:docMk/>
            <pc:sldMk cId="494076499" sldId="27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1:53.897" v="640" actId="478"/>
          <ac:spMkLst>
            <pc:docMk/>
            <pc:sldMk cId="494076499" sldId="271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1:06:18.805" v="698" actId="478"/>
          <ac:spMkLst>
            <pc:docMk/>
            <pc:sldMk cId="494076499" sldId="271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1:01:56.638" v="641" actId="478"/>
          <ac:spMkLst>
            <pc:docMk/>
            <pc:sldMk cId="494076499" sldId="271"/>
            <ac:spMk id="8" creationId="{315ABFD7-C8F2-4BEC-A022-1B4FF8D7ADA9}"/>
          </ac:spMkLst>
        </pc:spChg>
        <pc:spChg chg="add del">
          <ac:chgData name="Rob Sewell" userId="c802df42025d5e1f" providerId="LiveId" clId="{C06ACB13-F4F6-4BF6-A076-461C3EA19F4B}" dt="2021-02-01T21:03:06.590" v="692" actId="22"/>
          <ac:spMkLst>
            <pc:docMk/>
            <pc:sldMk cId="494076499" sldId="271"/>
            <ac:spMk id="12" creationId="{CB8413F6-6635-483E-9589-1F59154F5855}"/>
          </ac:spMkLst>
        </pc:spChg>
        <pc:spChg chg="add mod">
          <ac:chgData name="Rob Sewell" userId="c802df42025d5e1f" providerId="LiveId" clId="{C06ACB13-F4F6-4BF6-A076-461C3EA19F4B}" dt="2021-02-01T21:08:42.523" v="722" actId="1076"/>
          <ac:spMkLst>
            <pc:docMk/>
            <pc:sldMk cId="494076499" sldId="271"/>
            <ac:spMk id="14" creationId="{DFC22395-8F00-46E1-B7DC-8BDEBAFC71E9}"/>
          </ac:spMkLst>
        </pc:spChg>
        <pc:spChg chg="add del">
          <ac:chgData name="Rob Sewell" userId="c802df42025d5e1f" providerId="LiveId" clId="{C06ACB13-F4F6-4BF6-A076-461C3EA19F4B}" dt="2021-02-01T21:06:32.819" v="702" actId="22"/>
          <ac:spMkLst>
            <pc:docMk/>
            <pc:sldMk cId="494076499" sldId="271"/>
            <ac:spMk id="18" creationId="{E2E28CBB-5175-4264-8988-C1691251858B}"/>
          </ac:spMkLst>
        </pc:spChg>
        <pc:spChg chg="add del mod">
          <ac:chgData name="Rob Sewell" userId="c802df42025d5e1f" providerId="LiveId" clId="{C06ACB13-F4F6-4BF6-A076-461C3EA19F4B}" dt="2021-02-01T21:08:28.695" v="718" actId="478"/>
          <ac:spMkLst>
            <pc:docMk/>
            <pc:sldMk cId="494076499" sldId="271"/>
            <ac:spMk id="20" creationId="{033A57A2-A3A3-497F-B105-4C6494142A24}"/>
          </ac:spMkLst>
        </pc:spChg>
        <pc:spChg chg="add del mod">
          <ac:chgData name="Rob Sewell" userId="c802df42025d5e1f" providerId="LiveId" clId="{C06ACB13-F4F6-4BF6-A076-461C3EA19F4B}" dt="2021-02-01T21:09:45.506" v="739" actId="478"/>
          <ac:spMkLst>
            <pc:docMk/>
            <pc:sldMk cId="494076499" sldId="271"/>
            <ac:spMk id="22" creationId="{AD81E601-89C2-4FF2-8A30-D0B90580EF6F}"/>
          </ac:spMkLst>
        </pc:spChg>
        <pc:spChg chg="add mod">
          <ac:chgData name="Rob Sewell" userId="c802df42025d5e1f" providerId="LiveId" clId="{C06ACB13-F4F6-4BF6-A076-461C3EA19F4B}" dt="2021-02-01T21:09:46.108" v="740"/>
          <ac:spMkLst>
            <pc:docMk/>
            <pc:sldMk cId="494076499" sldId="271"/>
            <ac:spMk id="23" creationId="{8C171ADC-ED38-48B6-9DB8-F5F40421B0E1}"/>
          </ac:spMkLst>
        </pc:spChg>
        <pc:picChg chg="add del mod">
          <ac:chgData name="Rob Sewell" userId="c802df42025d5e1f" providerId="LiveId" clId="{C06ACB13-F4F6-4BF6-A076-461C3EA19F4B}" dt="2021-02-01T21:06:14.933" v="697" actId="478"/>
          <ac:picMkLst>
            <pc:docMk/>
            <pc:sldMk cId="494076499" sldId="271"/>
            <ac:picMk id="5" creationId="{D9632B36-E1E1-4686-8F8B-911FAC18D1EE}"/>
          </ac:picMkLst>
        </pc:picChg>
        <pc:picChg chg="del mod">
          <ac:chgData name="Rob Sewell" userId="c802df42025d5e1f" providerId="LiveId" clId="{C06ACB13-F4F6-4BF6-A076-461C3EA19F4B}" dt="2021-02-01T21:02:56.936" v="689" actId="478"/>
          <ac:picMkLst>
            <pc:docMk/>
            <pc:sldMk cId="494076499" sldId="271"/>
            <ac:picMk id="6" creationId="{84036F88-A23A-4A92-894D-FE35B87DC95F}"/>
          </ac:picMkLst>
        </pc:picChg>
        <pc:picChg chg="add mod">
          <ac:chgData name="Rob Sewell" userId="c802df42025d5e1f" providerId="LiveId" clId="{C06ACB13-F4F6-4BF6-A076-461C3EA19F4B}" dt="2021-02-01T21:09:56.931" v="741" actId="1076"/>
          <ac:picMkLst>
            <pc:docMk/>
            <pc:sldMk cId="494076499" sldId="271"/>
            <ac:picMk id="10" creationId="{51CCAC21-0DC9-4DCC-8ECB-DCB1900A3894}"/>
          </ac:picMkLst>
        </pc:picChg>
        <pc:picChg chg="add del mod">
          <ac:chgData name="Rob Sewell" userId="c802df42025d5e1f" providerId="LiveId" clId="{C06ACB13-F4F6-4BF6-A076-461C3EA19F4B}" dt="2021-02-01T21:08:24.576" v="717" actId="478"/>
          <ac:picMkLst>
            <pc:docMk/>
            <pc:sldMk cId="494076499" sldId="271"/>
            <ac:picMk id="16" creationId="{8DC6F3AE-B935-4C24-8F21-F77CD82B1E49}"/>
          </ac:picMkLst>
        </pc:picChg>
      </pc:sldChg>
      <pc:sldChg chg="addSp delSp modSp mod ord">
        <pc:chgData name="Rob Sewell" userId="c802df42025d5e1f" providerId="LiveId" clId="{C06ACB13-F4F6-4BF6-A076-461C3EA19F4B}" dt="2021-02-03T08:32:31.016" v="2531" actId="1076"/>
        <pc:sldMkLst>
          <pc:docMk/>
          <pc:sldMk cId="1377162737" sldId="272"/>
        </pc:sldMkLst>
        <pc:spChg chg="del">
          <ac:chgData name="Rob Sewell" userId="c802df42025d5e1f" providerId="LiveId" clId="{C06ACB13-F4F6-4BF6-A076-461C3EA19F4B}" dt="2021-02-01T20:05:27.369" v="540" actId="478"/>
          <ac:spMkLst>
            <pc:docMk/>
            <pc:sldMk cId="1377162737" sldId="272"/>
            <ac:spMk id="2" creationId="{D30FCC2D-47AB-4E19-96A8-82FEBA16CE5C}"/>
          </ac:spMkLst>
        </pc:spChg>
        <pc:spChg chg="mod">
          <ac:chgData name="Rob Sewell" userId="c802df42025d5e1f" providerId="LiveId" clId="{C06ACB13-F4F6-4BF6-A076-461C3EA19F4B}" dt="2021-02-01T20:20:25.758" v="581" actId="1076"/>
          <ac:spMkLst>
            <pc:docMk/>
            <pc:sldMk cId="1377162737" sldId="272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0:11:32.050" v="573" actId="478"/>
          <ac:spMkLst>
            <pc:docMk/>
            <pc:sldMk cId="1377162737" sldId="272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0:05:29.180" v="541" actId="478"/>
          <ac:spMkLst>
            <pc:docMk/>
            <pc:sldMk cId="1377162737" sldId="272"/>
            <ac:spMk id="7" creationId="{0FC9CA6D-5148-4EDE-A92A-3B9DE53DE997}"/>
          </ac:spMkLst>
        </pc:spChg>
        <pc:spChg chg="add mod">
          <ac:chgData name="Rob Sewell" userId="c802df42025d5e1f" providerId="LiveId" clId="{C06ACB13-F4F6-4BF6-A076-461C3EA19F4B}" dt="2021-02-01T20:24:55.601" v="589" actId="1076"/>
          <ac:spMkLst>
            <pc:docMk/>
            <pc:sldMk cId="1377162737" sldId="272"/>
            <ac:spMk id="9" creationId="{15DDA899-0636-41FF-AD7A-22DBF9C7444F}"/>
          </ac:spMkLst>
        </pc:spChg>
        <pc:picChg chg="add mod">
          <ac:chgData name="Rob Sewell" userId="c802df42025d5e1f" providerId="LiveId" clId="{C06ACB13-F4F6-4BF6-A076-461C3EA19F4B}" dt="2021-02-03T08:32:31.016" v="2531" actId="1076"/>
          <ac:picMkLst>
            <pc:docMk/>
            <pc:sldMk cId="1377162737" sldId="272"/>
            <ac:picMk id="4" creationId="{23AC893B-3F73-4037-9A9E-E16C556592A4}"/>
          </ac:picMkLst>
        </pc:picChg>
        <pc:picChg chg="del mod">
          <ac:chgData name="Rob Sewell" userId="c802df42025d5e1f" providerId="LiveId" clId="{C06ACB13-F4F6-4BF6-A076-461C3EA19F4B}" dt="2021-02-03T08:32:16.611" v="2526" actId="478"/>
          <ac:picMkLst>
            <pc:docMk/>
            <pc:sldMk cId="1377162737" sldId="272"/>
            <ac:picMk id="5" creationId="{60D916FD-EDF5-4394-B658-99C96613D041}"/>
          </ac:picMkLst>
        </pc:picChg>
      </pc:sldChg>
      <pc:sldChg chg="del">
        <pc:chgData name="Rob Sewell" userId="c802df42025d5e1f" providerId="LiveId" clId="{C06ACB13-F4F6-4BF6-A076-461C3EA19F4B}" dt="2021-02-07T14:50:01.989" v="2709" actId="47"/>
        <pc:sldMkLst>
          <pc:docMk/>
          <pc:sldMk cId="2262240252" sldId="273"/>
        </pc:sldMkLst>
      </pc:sldChg>
      <pc:sldChg chg="addSp modSp new mod">
        <pc:chgData name="Rob Sewell" userId="c802df42025d5e1f" providerId="LiveId" clId="{C06ACB13-F4F6-4BF6-A076-461C3EA19F4B}" dt="2021-02-01T08:04:58.135" v="184" actId="1076"/>
        <pc:sldMkLst>
          <pc:docMk/>
          <pc:sldMk cId="3631118231" sldId="276"/>
        </pc:sldMkLst>
        <pc:spChg chg="mod">
          <ac:chgData name="Rob Sewell" userId="c802df42025d5e1f" providerId="LiveId" clId="{C06ACB13-F4F6-4BF6-A076-461C3EA19F4B}" dt="2021-02-01T08:01:19.672" v="7"/>
          <ac:spMkLst>
            <pc:docMk/>
            <pc:sldMk cId="3631118231" sldId="276"/>
            <ac:spMk id="2" creationId="{01B7DB4F-2DF0-4803-B4E1-5605FDC31453}"/>
          </ac:spMkLst>
        </pc:spChg>
        <pc:spChg chg="mod">
          <ac:chgData name="Rob Sewell" userId="c802df42025d5e1f" providerId="LiveId" clId="{C06ACB13-F4F6-4BF6-A076-461C3EA19F4B}" dt="2021-02-01T08:03:43.178" v="170"/>
          <ac:spMkLst>
            <pc:docMk/>
            <pc:sldMk cId="3631118231" sldId="276"/>
            <ac:spMk id="3" creationId="{3D49E846-E239-4378-AB9A-3E04D2BD7AA3}"/>
          </ac:spMkLst>
        </pc:spChg>
        <pc:spChg chg="add mod">
          <ac:chgData name="Rob Sewell" userId="c802df42025d5e1f" providerId="LiveId" clId="{C06ACB13-F4F6-4BF6-A076-461C3EA19F4B}" dt="2021-02-01T08:03:54.858" v="173" actId="14100"/>
          <ac:spMkLst>
            <pc:docMk/>
            <pc:sldMk cId="3631118231" sldId="276"/>
            <ac:spMk id="5" creationId="{BD42FBC6-6052-4A1C-BE97-038493AE80FA}"/>
          </ac:spMkLst>
        </pc:spChg>
        <pc:picChg chg="add mod modCrop">
          <ac:chgData name="Rob Sewell" userId="c802df42025d5e1f" providerId="LiveId" clId="{C06ACB13-F4F6-4BF6-A076-461C3EA19F4B}" dt="2021-02-01T08:04:58.135" v="184" actId="1076"/>
          <ac:picMkLst>
            <pc:docMk/>
            <pc:sldMk cId="3631118231" sldId="276"/>
            <ac:picMk id="7" creationId="{5D031991-C294-4FFE-9F52-FD77812485AF}"/>
          </ac:picMkLst>
        </pc:picChg>
      </pc:sldChg>
      <pc:sldChg chg="addSp delSp modSp new mod ord">
        <pc:chgData name="Rob Sewell" userId="c802df42025d5e1f" providerId="LiveId" clId="{C06ACB13-F4F6-4BF6-A076-461C3EA19F4B}" dt="2021-02-01T21:00:42.686" v="630" actId="20577"/>
        <pc:sldMkLst>
          <pc:docMk/>
          <pc:sldMk cId="3400888407" sldId="277"/>
        </pc:sldMkLst>
        <pc:spChg chg="del mod">
          <ac:chgData name="Rob Sewell" userId="c802df42025d5e1f" providerId="LiveId" clId="{C06ACB13-F4F6-4BF6-A076-461C3EA19F4B}" dt="2021-02-01T08:09:50.863" v="367" actId="478"/>
          <ac:spMkLst>
            <pc:docMk/>
            <pc:sldMk cId="3400888407" sldId="277"/>
            <ac:spMk id="2" creationId="{E0453289-CAA1-4FFD-B667-5C0948C23E1A}"/>
          </ac:spMkLst>
        </pc:spChg>
        <pc:spChg chg="del mod">
          <ac:chgData name="Rob Sewell" userId="c802df42025d5e1f" providerId="LiveId" clId="{C06ACB13-F4F6-4BF6-A076-461C3EA19F4B}" dt="2021-02-01T08:10:43.839" v="380" actId="478"/>
          <ac:spMkLst>
            <pc:docMk/>
            <pc:sldMk cId="3400888407" sldId="277"/>
            <ac:spMk id="3" creationId="{B16316D7-1DD2-4204-90F9-53016F7DCD75}"/>
          </ac:spMkLst>
        </pc:spChg>
        <pc:spChg chg="add del">
          <ac:chgData name="Rob Sewell" userId="c802df42025d5e1f" providerId="LiveId" clId="{C06ACB13-F4F6-4BF6-A076-461C3EA19F4B}" dt="2021-02-01T08:07:46.541" v="345" actId="22"/>
          <ac:spMkLst>
            <pc:docMk/>
            <pc:sldMk cId="3400888407" sldId="277"/>
            <ac:spMk id="5" creationId="{318143B8-5207-4506-8E56-AC909D016CAB}"/>
          </ac:spMkLst>
        </pc:spChg>
        <pc:spChg chg="add mod">
          <ac:chgData name="Rob Sewell" userId="c802df42025d5e1f" providerId="LiveId" clId="{C06ACB13-F4F6-4BF6-A076-461C3EA19F4B}" dt="2021-02-01T08:15:21.854" v="447" actId="2711"/>
          <ac:spMkLst>
            <pc:docMk/>
            <pc:sldMk cId="3400888407" sldId="277"/>
            <ac:spMk id="7" creationId="{CD4C02CD-39E6-459C-AD93-A5C334D5B301}"/>
          </ac:spMkLst>
        </pc:spChg>
        <pc:spChg chg="add mod">
          <ac:chgData name="Rob Sewell" userId="c802df42025d5e1f" providerId="LiveId" clId="{C06ACB13-F4F6-4BF6-A076-461C3EA19F4B}" dt="2021-02-01T08:15:11.104" v="446" actId="403"/>
          <ac:spMkLst>
            <pc:docMk/>
            <pc:sldMk cId="3400888407" sldId="277"/>
            <ac:spMk id="11" creationId="{99C1F8DB-919F-4560-9D0B-7C7FBF8EDE12}"/>
          </ac:spMkLst>
        </pc:spChg>
        <pc:spChg chg="add mod">
          <ac:chgData name="Rob Sewell" userId="c802df42025d5e1f" providerId="LiveId" clId="{C06ACB13-F4F6-4BF6-A076-461C3EA19F4B}" dt="2021-02-01T08:14:10.698" v="422" actId="1076"/>
          <ac:spMkLst>
            <pc:docMk/>
            <pc:sldMk cId="3400888407" sldId="277"/>
            <ac:spMk id="13" creationId="{E5AD2B83-5096-4A8C-8F49-EF01D47C0301}"/>
          </ac:spMkLst>
        </pc:spChg>
        <pc:spChg chg="add mod">
          <ac:chgData name="Rob Sewell" userId="c802df42025d5e1f" providerId="LiveId" clId="{C06ACB13-F4F6-4BF6-A076-461C3EA19F4B}" dt="2021-02-01T21:00:42.686" v="630" actId="20577"/>
          <ac:spMkLst>
            <pc:docMk/>
            <pc:sldMk cId="3400888407" sldId="277"/>
            <ac:spMk id="15" creationId="{11B3F0CD-3D48-4F3A-85F8-2F252812D57B}"/>
          </ac:spMkLst>
        </pc:spChg>
        <pc:spChg chg="add mod">
          <ac:chgData name="Rob Sewell" userId="c802df42025d5e1f" providerId="LiveId" clId="{C06ACB13-F4F6-4BF6-A076-461C3EA19F4B}" dt="2021-02-01T21:00:11.383" v="601" actId="1076"/>
          <ac:spMkLst>
            <pc:docMk/>
            <pc:sldMk cId="3400888407" sldId="277"/>
            <ac:spMk id="17" creationId="{711329C1-88DF-46A8-931B-6CF6435E45B9}"/>
          </ac:spMkLst>
        </pc:spChg>
        <pc:spChg chg="add del mod">
          <ac:chgData name="Rob Sewell" userId="c802df42025d5e1f" providerId="LiveId" clId="{C06ACB13-F4F6-4BF6-A076-461C3EA19F4B}" dt="2021-02-01T08:10:59.430" v="386" actId="478"/>
          <ac:spMkLst>
            <pc:docMk/>
            <pc:sldMk cId="3400888407" sldId="277"/>
            <ac:spMk id="19" creationId="{B80F3BF8-9849-4744-B3C2-2BF8010DAB65}"/>
          </ac:spMkLst>
        </pc:spChg>
        <pc:spChg chg="add mod">
          <ac:chgData name="Rob Sewell" userId="c802df42025d5e1f" providerId="LiveId" clId="{C06ACB13-F4F6-4BF6-A076-461C3EA19F4B}" dt="2021-02-01T21:00:07.064" v="600" actId="1076"/>
          <ac:spMkLst>
            <pc:docMk/>
            <pc:sldMk cId="3400888407" sldId="277"/>
            <ac:spMk id="20" creationId="{0B379CA9-F26A-43ED-BD84-3EE741EAECD9}"/>
          </ac:spMkLst>
        </pc:spChg>
        <pc:spChg chg="add mod">
          <ac:chgData name="Rob Sewell" userId="c802df42025d5e1f" providerId="LiveId" clId="{C06ACB13-F4F6-4BF6-A076-461C3EA19F4B}" dt="2021-02-01T21:00:03.448" v="599" actId="1076"/>
          <ac:spMkLst>
            <pc:docMk/>
            <pc:sldMk cId="3400888407" sldId="277"/>
            <ac:spMk id="21" creationId="{2F1A21F5-120C-4A4F-9575-BC89617DF902}"/>
          </ac:spMkLst>
        </pc:spChg>
        <pc:spChg chg="add mod">
          <ac:chgData name="Rob Sewell" userId="c802df42025d5e1f" providerId="LiveId" clId="{C06ACB13-F4F6-4BF6-A076-461C3EA19F4B}" dt="2021-02-01T21:00:27.322" v="605" actId="1076"/>
          <ac:spMkLst>
            <pc:docMk/>
            <pc:sldMk cId="3400888407" sldId="277"/>
            <ac:spMk id="22" creationId="{C7A08EAF-4083-4BEC-A86B-6A02F8263BA0}"/>
          </ac:spMkLst>
        </pc:spChg>
        <pc:picChg chg="add del mod ord modCrop">
          <ac:chgData name="Rob Sewell" userId="c802df42025d5e1f" providerId="LiveId" clId="{C06ACB13-F4F6-4BF6-A076-461C3EA19F4B}" dt="2021-02-01T08:14:37.508" v="436" actId="1076"/>
          <ac:picMkLst>
            <pc:docMk/>
            <pc:sldMk cId="3400888407" sldId="277"/>
            <ac:picMk id="9" creationId="{5745ED4F-001C-4887-9E8A-BDB975026BC2}"/>
          </ac:picMkLst>
        </pc:picChg>
      </pc:sldChg>
      <pc:sldChg chg="add del ord">
        <pc:chgData name="Rob Sewell" userId="c802df42025d5e1f" providerId="LiveId" clId="{C06ACB13-F4F6-4BF6-A076-461C3EA19F4B}" dt="2021-02-01T08:19:04.038" v="466" actId="2890"/>
        <pc:sldMkLst>
          <pc:docMk/>
          <pc:sldMk cId="483138385" sldId="278"/>
        </pc:sldMkLst>
      </pc:sldChg>
      <pc:sldChg chg="addSp modSp add del mod ord">
        <pc:chgData name="Rob Sewell" userId="c802df42025d5e1f" providerId="LiveId" clId="{C06ACB13-F4F6-4BF6-A076-461C3EA19F4B}" dt="2021-02-01T21:01:24.670" v="637" actId="47"/>
        <pc:sldMkLst>
          <pc:docMk/>
          <pc:sldMk cId="1371221191" sldId="278"/>
        </pc:sldMkLst>
        <pc:picChg chg="add mod">
          <ac:chgData name="Rob Sewell" userId="c802df42025d5e1f" providerId="LiveId" clId="{C06ACB13-F4F6-4BF6-A076-461C3EA19F4B}" dt="2021-02-01T08:22:28.270" v="537" actId="207"/>
          <ac:picMkLst>
            <pc:docMk/>
            <pc:sldMk cId="1371221191" sldId="278"/>
            <ac:picMk id="3" creationId="{941135A6-3409-4BC6-9D3C-A4D0D24251BC}"/>
          </ac:picMkLst>
        </pc:picChg>
      </pc:sldChg>
      <pc:sldChg chg="addSp delSp modSp new mod setBg">
        <pc:chgData name="Rob Sewell" userId="c802df42025d5e1f" providerId="LiveId" clId="{C06ACB13-F4F6-4BF6-A076-461C3EA19F4B}" dt="2021-02-01T20:56:36.546" v="594"/>
        <pc:sldMkLst>
          <pc:docMk/>
          <pc:sldMk cId="1167850496" sldId="279"/>
        </pc:sldMkLst>
        <pc:spChg chg="del">
          <ac:chgData name="Rob Sewell" userId="c802df42025d5e1f" providerId="LiveId" clId="{C06ACB13-F4F6-4BF6-A076-461C3EA19F4B}" dt="2021-02-01T20:56:06.921" v="591" actId="478"/>
          <ac:spMkLst>
            <pc:docMk/>
            <pc:sldMk cId="1167850496" sldId="279"/>
            <ac:spMk id="3" creationId="{30114432-80E6-41D9-A220-C2D35475FFB0}"/>
          </ac:spMkLst>
        </pc:spChg>
        <pc:picChg chg="add mod">
          <ac:chgData name="Rob Sewell" userId="c802df42025d5e1f" providerId="LiveId" clId="{C06ACB13-F4F6-4BF6-A076-461C3EA19F4B}" dt="2021-02-01T20:56:18.569" v="593" actId="1076"/>
          <ac:picMkLst>
            <pc:docMk/>
            <pc:sldMk cId="1167850496" sldId="279"/>
            <ac:picMk id="5" creationId="{F6BCFBFC-D12D-4046-964C-C458BF8BE84C}"/>
          </ac:picMkLst>
        </pc:picChg>
      </pc:sldChg>
      <pc:sldChg chg="addSp modSp add ord">
        <pc:chgData name="Rob Sewell" userId="c802df42025d5e1f" providerId="LiveId" clId="{C06ACB13-F4F6-4BF6-A076-461C3EA19F4B}" dt="2021-02-01T21:01:20.777" v="636"/>
        <pc:sldMkLst>
          <pc:docMk/>
          <pc:sldMk cId="1314514648" sldId="280"/>
        </pc:sldMkLst>
        <pc:picChg chg="add mod">
          <ac:chgData name="Rob Sewell" userId="c802df42025d5e1f" providerId="LiveId" clId="{C06ACB13-F4F6-4BF6-A076-461C3EA19F4B}" dt="2021-02-01T21:01:20.777" v="636"/>
          <ac:picMkLst>
            <pc:docMk/>
            <pc:sldMk cId="1314514648" sldId="280"/>
            <ac:picMk id="12" creationId="{66DF128A-4B71-4629-8A12-2465B4D461B6}"/>
          </ac:picMkLst>
        </pc:picChg>
      </pc:sldChg>
      <pc:sldChg chg="addSp delSp modSp add mod">
        <pc:chgData name="Rob Sewell" userId="c802df42025d5e1f" providerId="LiveId" clId="{C06ACB13-F4F6-4BF6-A076-461C3EA19F4B}" dt="2021-02-03T08:04:37.009" v="1859" actId="1076"/>
        <pc:sldMkLst>
          <pc:docMk/>
          <pc:sldMk cId="194559401" sldId="281"/>
        </pc:sldMkLst>
        <pc:spChg chg="mod">
          <ac:chgData name="Rob Sewell" userId="c802df42025d5e1f" providerId="LiveId" clId="{C06ACB13-F4F6-4BF6-A076-461C3EA19F4B}" dt="2021-02-01T21:09:33.336" v="737" actId="1076"/>
          <ac:spMkLst>
            <pc:docMk/>
            <pc:sldMk cId="194559401" sldId="28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9:05.330" v="729" actId="478"/>
          <ac:spMkLst>
            <pc:docMk/>
            <pc:sldMk cId="194559401" sldId="281"/>
            <ac:spMk id="14" creationId="{DFC22395-8F00-46E1-B7DC-8BDEBAFC71E9}"/>
          </ac:spMkLst>
        </pc:spChg>
        <pc:spChg chg="add del mod">
          <ac:chgData name="Rob Sewell" userId="c802df42025d5e1f" providerId="LiveId" clId="{C06ACB13-F4F6-4BF6-A076-461C3EA19F4B}" dt="2021-02-01T21:09:24.966" v="735" actId="1076"/>
          <ac:spMkLst>
            <pc:docMk/>
            <pc:sldMk cId="194559401" sldId="281"/>
            <ac:spMk id="20" creationId="{033A57A2-A3A3-497F-B105-4C6494142A24}"/>
          </ac:spMkLst>
        </pc:spChg>
        <pc:picChg chg="add del mod">
          <ac:chgData name="Rob Sewell" userId="c802df42025d5e1f" providerId="LiveId" clId="{C06ACB13-F4F6-4BF6-A076-461C3EA19F4B}" dt="2021-02-03T08:04:32.284" v="1857" actId="478"/>
          <ac:picMkLst>
            <pc:docMk/>
            <pc:sldMk cId="194559401" sldId="281"/>
            <ac:picMk id="4" creationId="{A0E49FA2-F54D-4C1A-9B40-2B3A66F01142}"/>
          </ac:picMkLst>
        </pc:picChg>
        <pc:picChg chg="add mod">
          <ac:chgData name="Rob Sewell" userId="c802df42025d5e1f" providerId="LiveId" clId="{C06ACB13-F4F6-4BF6-A076-461C3EA19F4B}" dt="2021-02-03T08:04:37.009" v="1859" actId="1076"/>
          <ac:picMkLst>
            <pc:docMk/>
            <pc:sldMk cId="194559401" sldId="281"/>
            <ac:picMk id="5" creationId="{EF511CBC-4151-4145-9CF2-6146AA89ABBE}"/>
          </ac:picMkLst>
        </pc:picChg>
        <pc:picChg chg="del">
          <ac:chgData name="Rob Sewell" userId="c802df42025d5e1f" providerId="LiveId" clId="{C06ACB13-F4F6-4BF6-A076-461C3EA19F4B}" dt="2021-02-01T21:08:53.775" v="724" actId="478"/>
          <ac:picMkLst>
            <pc:docMk/>
            <pc:sldMk cId="194559401" sldId="281"/>
            <ac:picMk id="10" creationId="{51CCAC21-0DC9-4DCC-8ECB-DCB1900A3894}"/>
          </ac:picMkLst>
        </pc:picChg>
        <pc:picChg chg="del mod">
          <ac:chgData name="Rob Sewell" userId="c802df42025d5e1f" providerId="LiveId" clId="{C06ACB13-F4F6-4BF6-A076-461C3EA19F4B}" dt="2021-02-02T07:26:32.611" v="824" actId="478"/>
          <ac:picMkLst>
            <pc:docMk/>
            <pc:sldMk cId="194559401" sldId="281"/>
            <ac:picMk id="16" creationId="{8DC6F3AE-B935-4C24-8F21-F77CD82B1E49}"/>
          </ac:picMkLst>
        </pc:picChg>
      </pc:sldChg>
      <pc:sldChg chg="addSp modSp add mod ord">
        <pc:chgData name="Rob Sewell" userId="c802df42025d5e1f" providerId="LiveId" clId="{C06ACB13-F4F6-4BF6-A076-461C3EA19F4B}" dt="2021-02-01T21:10:18.472" v="746" actId="1076"/>
        <pc:sldMkLst>
          <pc:docMk/>
          <pc:sldMk cId="2290783182" sldId="282"/>
        </pc:sldMkLst>
        <pc:picChg chg="add mod">
          <ac:chgData name="Rob Sewell" userId="c802df42025d5e1f" providerId="LiveId" clId="{C06ACB13-F4F6-4BF6-A076-461C3EA19F4B}" dt="2021-02-01T21:10:18.472" v="746" actId="1076"/>
          <ac:picMkLst>
            <pc:docMk/>
            <pc:sldMk cId="2290783182" sldId="282"/>
            <ac:picMk id="14" creationId="{E7635871-E714-4E39-B8B6-C5B1308B27A0}"/>
          </ac:picMkLst>
        </pc:picChg>
      </pc:sldChg>
      <pc:sldChg chg="addSp delSp modSp add del mod">
        <pc:chgData name="Rob Sewell" userId="c802df42025d5e1f" providerId="LiveId" clId="{C06ACB13-F4F6-4BF6-A076-461C3EA19F4B}" dt="2021-02-03T08:04:45.457" v="1860" actId="2696"/>
        <pc:sldMkLst>
          <pc:docMk/>
          <pc:sldMk cId="2176667500" sldId="283"/>
        </pc:sldMkLst>
        <pc:spChg chg="del">
          <ac:chgData name="Rob Sewell" userId="c802df42025d5e1f" providerId="LiveId" clId="{C06ACB13-F4F6-4BF6-A076-461C3EA19F4B}" dt="2021-02-02T07:27:40.088" v="833" actId="478"/>
          <ac:spMkLst>
            <pc:docMk/>
            <pc:sldMk cId="2176667500" sldId="283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2:23.149" v="759"/>
          <ac:spMkLst>
            <pc:docMk/>
            <pc:sldMk cId="2176667500" sldId="283"/>
            <ac:spMk id="9" creationId="{4CBF0AA2-CFCE-4790-AFD5-329EB9A59F86}"/>
          </ac:spMkLst>
        </pc:spChg>
        <pc:picChg chg="add del mod">
          <ac:chgData name="Rob Sewell" userId="c802df42025d5e1f" providerId="LiveId" clId="{C06ACB13-F4F6-4BF6-A076-461C3EA19F4B}" dt="2021-02-02T07:27:35.395" v="830" actId="478"/>
          <ac:picMkLst>
            <pc:docMk/>
            <pc:sldMk cId="2176667500" sldId="283"/>
            <ac:picMk id="4" creationId="{11CB9955-3B19-4427-A90D-CFAC82C78459}"/>
          </ac:picMkLst>
        </pc:picChg>
        <pc:picChg chg="add mod">
          <ac:chgData name="Rob Sewell" userId="c802df42025d5e1f" providerId="LiveId" clId="{C06ACB13-F4F6-4BF6-A076-461C3EA19F4B}" dt="2021-02-02T07:27:54.094" v="837" actId="1076"/>
          <ac:picMkLst>
            <pc:docMk/>
            <pc:sldMk cId="2176667500" sldId="283"/>
            <ac:picMk id="6" creationId="{D8C12A55-44F4-4A41-A3B5-8F9C9B1C815C}"/>
          </ac:picMkLst>
        </pc:picChg>
        <pc:picChg chg="del">
          <ac:chgData name="Rob Sewell" userId="c802df42025d5e1f" providerId="LiveId" clId="{C06ACB13-F4F6-4BF6-A076-461C3EA19F4B}" dt="2021-02-01T21:11:57.634" v="752" actId="478"/>
          <ac:picMkLst>
            <pc:docMk/>
            <pc:sldMk cId="2176667500" sldId="283"/>
            <ac:picMk id="7" creationId="{898BB167-E731-4B2E-949E-C430B8AFBE91}"/>
          </ac:picMkLst>
        </pc:picChg>
      </pc:sldChg>
      <pc:sldChg chg="addSp delSp modSp add mod">
        <pc:chgData name="Rob Sewell" userId="c802df42025d5e1f" providerId="LiveId" clId="{C06ACB13-F4F6-4BF6-A076-461C3EA19F4B}" dt="2021-02-01T21:14:29.473" v="771" actId="1076"/>
        <pc:sldMkLst>
          <pc:docMk/>
          <pc:sldMk cId="2443483075" sldId="284"/>
        </pc:sldMkLst>
        <pc:spChg chg="add del mod">
          <ac:chgData name="Rob Sewell" userId="c802df42025d5e1f" providerId="LiveId" clId="{C06ACB13-F4F6-4BF6-A076-461C3EA19F4B}" dt="2021-02-01T21:14:02.745" v="763" actId="478"/>
          <ac:spMkLst>
            <pc:docMk/>
            <pc:sldMk cId="2443483075" sldId="284"/>
            <ac:spMk id="5" creationId="{38BF72A2-F0B5-48EB-B12C-298159EA78D2}"/>
          </ac:spMkLst>
        </pc:spChg>
        <pc:spChg chg="del">
          <ac:chgData name="Rob Sewell" userId="c802df42025d5e1f" providerId="LiveId" clId="{C06ACB13-F4F6-4BF6-A076-461C3EA19F4B}" dt="2021-02-01T21:12:28.478" v="760" actId="478"/>
          <ac:spMkLst>
            <pc:docMk/>
            <pc:sldMk cId="2443483075" sldId="284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4:22.243" v="769" actId="1076"/>
          <ac:spMkLst>
            <pc:docMk/>
            <pc:sldMk cId="2443483075" sldId="284"/>
            <ac:spMk id="9" creationId="{5A4EE8C6-938C-4C2B-9290-677E7333347F}"/>
          </ac:spMkLst>
        </pc:spChg>
        <pc:picChg chg="add mod">
          <ac:chgData name="Rob Sewell" userId="c802df42025d5e1f" providerId="LiveId" clId="{C06ACB13-F4F6-4BF6-A076-461C3EA19F4B}" dt="2021-02-01T21:14:29.473" v="771" actId="1076"/>
          <ac:picMkLst>
            <pc:docMk/>
            <pc:sldMk cId="2443483075" sldId="284"/>
            <ac:picMk id="4" creationId="{899701AA-8CC2-4579-A3E1-FD88503AFE16}"/>
          </ac:picMkLst>
        </pc:picChg>
        <pc:picChg chg="del">
          <ac:chgData name="Rob Sewell" userId="c802df42025d5e1f" providerId="LiveId" clId="{C06ACB13-F4F6-4BF6-A076-461C3EA19F4B}" dt="2021-02-01T21:12:19.108" v="757" actId="478"/>
          <ac:picMkLst>
            <pc:docMk/>
            <pc:sldMk cId="2443483075" sldId="284"/>
            <ac:picMk id="7" creationId="{898BB167-E731-4B2E-949E-C430B8AFBE91}"/>
          </ac:picMkLst>
        </pc:picChg>
      </pc:sldChg>
      <pc:sldChg chg="addSp modSp add mod ord">
        <pc:chgData name="Rob Sewell" userId="c802df42025d5e1f" providerId="LiveId" clId="{C06ACB13-F4F6-4BF6-A076-461C3EA19F4B}" dt="2021-02-01T21:15:16.836" v="782" actId="1076"/>
        <pc:sldMkLst>
          <pc:docMk/>
          <pc:sldMk cId="934872517" sldId="285"/>
        </pc:sldMkLst>
        <pc:picChg chg="add mod">
          <ac:chgData name="Rob Sewell" userId="c802df42025d5e1f" providerId="LiveId" clId="{C06ACB13-F4F6-4BF6-A076-461C3EA19F4B}" dt="2021-02-01T21:15:16.836" v="782" actId="1076"/>
          <ac:picMkLst>
            <pc:docMk/>
            <pc:sldMk cId="934872517" sldId="285"/>
            <ac:picMk id="16" creationId="{4F64B8EA-B2AC-404D-AEB1-AABD06D49073}"/>
          </ac:picMkLst>
        </pc:picChg>
      </pc:sldChg>
      <pc:sldChg chg="addSp delSp modSp add mod">
        <pc:chgData name="Rob Sewell" userId="c802df42025d5e1f" providerId="LiveId" clId="{C06ACB13-F4F6-4BF6-A076-461C3EA19F4B}" dt="2021-02-02T07:30:33.082" v="853" actId="1076"/>
        <pc:sldMkLst>
          <pc:docMk/>
          <pc:sldMk cId="1041847144" sldId="286"/>
        </pc:sldMkLst>
        <pc:spChg chg="add del">
          <ac:chgData name="Rob Sewell" userId="c802df42025d5e1f" providerId="LiveId" clId="{C06ACB13-F4F6-4BF6-A076-461C3EA19F4B}" dt="2021-02-02T07:30:19.894" v="849" actId="22"/>
          <ac:spMkLst>
            <pc:docMk/>
            <pc:sldMk cId="1041847144" sldId="286"/>
            <ac:spMk id="7" creationId="{826C5DC6-1855-4108-97B2-08EAE7769146}"/>
          </ac:spMkLst>
        </pc:spChg>
        <pc:spChg chg="del">
          <ac:chgData name="Rob Sewell" userId="c802df42025d5e1f" providerId="LiveId" clId="{C06ACB13-F4F6-4BF6-A076-461C3EA19F4B}" dt="2021-02-02T07:29:01.124" v="845" actId="478"/>
          <ac:spMkLst>
            <pc:docMk/>
            <pc:sldMk cId="1041847144" sldId="286"/>
            <ac:spMk id="9" creationId="{48D91273-FB4B-4D5D-8201-1132B2F49395}"/>
          </ac:spMkLst>
        </pc:spChg>
        <pc:spChg chg="add mod">
          <ac:chgData name="Rob Sewell" userId="c802df42025d5e1f" providerId="LiveId" clId="{C06ACB13-F4F6-4BF6-A076-461C3EA19F4B}" dt="2021-02-02T07:30:33.082" v="853" actId="1076"/>
          <ac:spMkLst>
            <pc:docMk/>
            <pc:sldMk cId="1041847144" sldId="286"/>
            <ac:spMk id="10" creationId="{D3169F97-2DE4-4C3A-BD68-A4DCD942DF0D}"/>
          </ac:spMkLst>
        </pc:spChg>
        <pc:picChg chg="add mod">
          <ac:chgData name="Rob Sewell" userId="c802df42025d5e1f" providerId="LiveId" clId="{C06ACB13-F4F6-4BF6-A076-461C3EA19F4B}" dt="2021-02-02T07:29:16.250" v="847" actId="1076"/>
          <ac:picMkLst>
            <pc:docMk/>
            <pc:sldMk cId="1041847144" sldId="286"/>
            <ac:picMk id="5" creationId="{F2785380-3EDC-447B-B647-D662B65224F1}"/>
          </ac:picMkLst>
        </pc:picChg>
        <pc:picChg chg="del">
          <ac:chgData name="Rob Sewell" userId="c802df42025d5e1f" providerId="LiveId" clId="{C06ACB13-F4F6-4BF6-A076-461C3EA19F4B}" dt="2021-02-02T07:28:59.646" v="844" actId="478"/>
          <ac:picMkLst>
            <pc:docMk/>
            <pc:sldMk cId="1041847144" sldId="286"/>
            <ac:picMk id="8" creationId="{EAA5211A-7C9B-4F4A-95C8-AE0EB381C703}"/>
          </ac:picMkLst>
        </pc:picChg>
      </pc:sldChg>
      <pc:sldChg chg="addSp modSp add mod ord">
        <pc:chgData name="Rob Sewell" userId="c802df42025d5e1f" providerId="LiveId" clId="{C06ACB13-F4F6-4BF6-A076-461C3EA19F4B}" dt="2021-02-02T07:35:44" v="859" actId="1076"/>
        <pc:sldMkLst>
          <pc:docMk/>
          <pc:sldMk cId="310386103" sldId="287"/>
        </pc:sldMkLst>
        <pc:picChg chg="add mod">
          <ac:chgData name="Rob Sewell" userId="c802df42025d5e1f" providerId="LiveId" clId="{C06ACB13-F4F6-4BF6-A076-461C3EA19F4B}" dt="2021-02-02T07:35:44" v="859" actId="1076"/>
          <ac:picMkLst>
            <pc:docMk/>
            <pc:sldMk cId="310386103" sldId="287"/>
            <ac:picMk id="18" creationId="{89B88CEF-E80F-4054-B3F8-BB92AA7A3CC6}"/>
          </ac:picMkLst>
        </pc:picChg>
      </pc:sldChg>
      <pc:sldChg chg="addSp delSp modSp new mod modTransition">
        <pc:chgData name="Rob Sewell" userId="c802df42025d5e1f" providerId="LiveId" clId="{C06ACB13-F4F6-4BF6-A076-461C3EA19F4B}" dt="2021-02-03T15:37:09.691" v="2533"/>
        <pc:sldMkLst>
          <pc:docMk/>
          <pc:sldMk cId="2033033871" sldId="288"/>
        </pc:sldMkLst>
        <pc:spChg chg="del">
          <ac:chgData name="Rob Sewell" userId="c802df42025d5e1f" providerId="LiveId" clId="{C06ACB13-F4F6-4BF6-A076-461C3EA19F4B}" dt="2021-02-02T07:38:43.148" v="861" actId="478"/>
          <ac:spMkLst>
            <pc:docMk/>
            <pc:sldMk cId="2033033871" sldId="288"/>
            <ac:spMk id="2" creationId="{4C63F82D-0AF1-4E82-A1A4-038FC693D374}"/>
          </ac:spMkLst>
        </pc:spChg>
        <pc:spChg chg="del">
          <ac:chgData name="Rob Sewell" userId="c802df42025d5e1f" providerId="LiveId" clId="{C06ACB13-F4F6-4BF6-A076-461C3EA19F4B}" dt="2021-02-02T07:38:46.165" v="862" actId="478"/>
          <ac:spMkLst>
            <pc:docMk/>
            <pc:sldMk cId="2033033871" sldId="288"/>
            <ac:spMk id="3" creationId="{B94D9E87-B277-49AD-AC15-1F78B7147A19}"/>
          </ac:spMkLst>
        </pc:spChg>
        <pc:picChg chg="add mod">
          <ac:chgData name="Rob Sewell" userId="c802df42025d5e1f" providerId="LiveId" clId="{C06ACB13-F4F6-4BF6-A076-461C3EA19F4B}" dt="2021-02-03T08:17:10.764" v="1884" actId="1076"/>
          <ac:picMkLst>
            <pc:docMk/>
            <pc:sldMk cId="2033033871" sldId="288"/>
            <ac:picMk id="3" creationId="{EFC86D6D-2EF1-4446-84C1-16ECE82F81E9}"/>
          </ac:picMkLst>
        </pc:picChg>
        <pc:picChg chg="add mod">
          <ac:chgData name="Rob Sewell" userId="c802df42025d5e1f" providerId="LiveId" clId="{C06ACB13-F4F6-4BF6-A076-461C3EA19F4B}" dt="2021-02-02T07:38:57.320" v="865" actId="14100"/>
          <ac:picMkLst>
            <pc:docMk/>
            <pc:sldMk cId="2033033871" sldId="288"/>
            <ac:picMk id="5" creationId="{D53A7F91-1139-4FC9-A355-E96AE01DCBE9}"/>
          </ac:picMkLst>
        </pc:picChg>
        <pc:picChg chg="add del mod">
          <ac:chgData name="Rob Sewell" userId="c802df42025d5e1f" providerId="LiveId" clId="{C06ACB13-F4F6-4BF6-A076-461C3EA19F4B}" dt="2021-02-02T07:44:45.865" v="878" actId="478"/>
          <ac:picMkLst>
            <pc:docMk/>
            <pc:sldMk cId="2033033871" sldId="288"/>
            <ac:picMk id="7" creationId="{48F06535-91A5-4190-87C3-1E4419EBC35C}"/>
          </ac:picMkLst>
        </pc:picChg>
        <pc:picChg chg="add del mod">
          <ac:chgData name="Rob Sewell" userId="c802df42025d5e1f" providerId="LiveId" clId="{C06ACB13-F4F6-4BF6-A076-461C3EA19F4B}" dt="2021-02-03T08:16:44.780" v="1882" actId="478"/>
          <ac:picMkLst>
            <pc:docMk/>
            <pc:sldMk cId="2033033871" sldId="288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7:38.873" v="901" actId="2696"/>
        <pc:sldMkLst>
          <pc:docMk/>
          <pc:sldMk cId="201275359" sldId="289"/>
        </pc:sldMkLst>
        <pc:picChg chg="del">
          <ac:chgData name="Rob Sewell" userId="c802df42025d5e1f" providerId="LiveId" clId="{C06ACB13-F4F6-4BF6-A076-461C3EA19F4B}" dt="2021-02-02T07:45:20.079" v="882" actId="478"/>
          <ac:picMkLst>
            <pc:docMk/>
            <pc:sldMk cId="201275359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7:11.930" v="900" actId="1076"/>
          <ac:picMkLst>
            <pc:docMk/>
            <pc:sldMk cId="201275359" sldId="289"/>
            <ac:picMk id="9" creationId="{786B5A31-4607-4E1D-87A2-C4257615E265}"/>
          </ac:picMkLst>
        </pc:picChg>
      </pc:sldChg>
      <pc:sldChg chg="delSp modSp add del mod modTransition">
        <pc:chgData name="Rob Sewell" userId="c802df42025d5e1f" providerId="LiveId" clId="{C06ACB13-F4F6-4BF6-A076-461C3EA19F4B}" dt="2021-02-03T08:17:59.645" v="1899" actId="47"/>
        <pc:sldMkLst>
          <pc:docMk/>
          <pc:sldMk cId="573428958" sldId="289"/>
        </pc:sldMkLst>
        <pc:picChg chg="del">
          <ac:chgData name="Rob Sewell" userId="c802df42025d5e1f" providerId="LiveId" clId="{C06ACB13-F4F6-4BF6-A076-461C3EA19F4B}" dt="2021-02-02T07:53:38.931" v="1638" actId="478"/>
          <ac:picMkLst>
            <pc:docMk/>
            <pc:sldMk cId="573428958" sldId="289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2T07:54:21.149" v="1647" actId="1076"/>
          <ac:picMkLst>
            <pc:docMk/>
            <pc:sldMk cId="573428958" sldId="289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4:43.374" v="877" actId="2696"/>
        <pc:sldMkLst>
          <pc:docMk/>
          <pc:sldMk cId="1650545387" sldId="289"/>
        </pc:sldMkLst>
        <pc:picChg chg="del">
          <ac:chgData name="Rob Sewell" userId="c802df42025d5e1f" providerId="LiveId" clId="{C06ACB13-F4F6-4BF6-A076-461C3EA19F4B}" dt="2021-02-02T07:42:37.650" v="869" actId="478"/>
          <ac:picMkLst>
            <pc:docMk/>
            <pc:sldMk cId="1650545387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3:32.202" v="874" actId="14100"/>
          <ac:picMkLst>
            <pc:docMk/>
            <pc:sldMk cId="1650545387" sldId="289"/>
            <ac:picMk id="7" creationId="{48F06535-91A5-4190-87C3-1E4419EBC35C}"/>
          </ac:picMkLst>
        </pc:picChg>
      </pc:sldChg>
      <pc:sldChg chg="addSp delSp modSp add del mod setBg">
        <pc:chgData name="Rob Sewell" userId="c802df42025d5e1f" providerId="LiveId" clId="{C06ACB13-F4F6-4BF6-A076-461C3EA19F4B}" dt="2021-02-02T07:53:26.904" v="1636" actId="2696"/>
        <pc:sldMkLst>
          <pc:docMk/>
          <pc:sldMk cId="2976754826" sldId="289"/>
        </pc:sldMkLst>
        <pc:picChg chg="add del">
          <ac:chgData name="Rob Sewell" userId="c802df42025d5e1f" providerId="LiveId" clId="{C06ACB13-F4F6-4BF6-A076-461C3EA19F4B}" dt="2021-02-02T07:48:09.698" v="929" actId="478"/>
          <ac:picMkLst>
            <pc:docMk/>
            <pc:sldMk cId="2976754826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9:58.865" v="1632" actId="14100"/>
          <ac:picMkLst>
            <pc:docMk/>
            <pc:sldMk cId="2976754826" sldId="289"/>
            <ac:picMk id="9" creationId="{786B5A31-4607-4E1D-87A2-C4257615E265}"/>
          </ac:picMkLst>
        </pc:picChg>
      </pc:sldChg>
      <pc:sldChg chg="modSp add del mod modTransition">
        <pc:chgData name="Rob Sewell" userId="c802df42025d5e1f" providerId="LiveId" clId="{C06ACB13-F4F6-4BF6-A076-461C3EA19F4B}" dt="2021-02-03T08:21:06.459" v="1948" actId="47"/>
        <pc:sldMkLst>
          <pc:docMk/>
          <pc:sldMk cId="2406787220" sldId="290"/>
        </pc:sldMkLst>
        <pc:picChg chg="mod">
          <ac:chgData name="Rob Sewell" userId="c802df42025d5e1f" providerId="LiveId" clId="{C06ACB13-F4F6-4BF6-A076-461C3EA19F4B}" dt="2021-02-02T08:00:53.344" v="1700" actId="14100"/>
          <ac:picMkLst>
            <pc:docMk/>
            <pc:sldMk cId="2406787220" sldId="290"/>
            <ac:picMk id="9" creationId="{786B5A31-4607-4E1D-87A2-C4257615E265}"/>
          </ac:picMkLst>
        </pc:picChg>
      </pc:sldChg>
      <pc:sldChg chg="add del">
        <pc:chgData name="Rob Sewell" userId="c802df42025d5e1f" providerId="LiveId" clId="{C06ACB13-F4F6-4BF6-A076-461C3EA19F4B}" dt="2021-02-02T07:53:24.835" v="1635" actId="2696"/>
        <pc:sldMkLst>
          <pc:docMk/>
          <pc:sldMk cId="3371911501" sldId="290"/>
        </pc:sldMkLst>
      </pc:sldChg>
      <pc:sldChg chg="modSp add del mod">
        <pc:chgData name="Rob Sewell" userId="c802df42025d5e1f" providerId="LiveId" clId="{C06ACB13-F4F6-4BF6-A076-461C3EA19F4B}" dt="2021-02-02T07:46:49.817" v="892" actId="2890"/>
        <pc:sldMkLst>
          <pc:docMk/>
          <pc:sldMk cId="3862989778" sldId="290"/>
        </pc:sldMkLst>
        <pc:picChg chg="mod">
          <ac:chgData name="Rob Sewell" userId="c802df42025d5e1f" providerId="LiveId" clId="{C06ACB13-F4F6-4BF6-A076-461C3EA19F4B}" dt="2021-02-02T07:46:47.992" v="891" actId="14100"/>
          <ac:picMkLst>
            <pc:docMk/>
            <pc:sldMk cId="3862989778" sldId="290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4:54.306" v="2476" actId="47"/>
        <pc:sldMkLst>
          <pc:docMk/>
          <pc:sldMk cId="3269156094" sldId="291"/>
        </pc:sldMkLst>
        <pc:picChg chg="mod modCrop">
          <ac:chgData name="Rob Sewell" userId="c802df42025d5e1f" providerId="LiveId" clId="{C06ACB13-F4F6-4BF6-A076-461C3EA19F4B}" dt="2021-02-02T08:02:47.768" v="1768" actId="18131"/>
          <ac:picMkLst>
            <pc:docMk/>
            <pc:sldMk cId="3269156094" sldId="291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6:06.341" v="2525" actId="47"/>
        <pc:sldMkLst>
          <pc:docMk/>
          <pc:sldMk cId="1878503115" sldId="292"/>
        </pc:sldMkLst>
        <pc:picChg chg="mod modCrop">
          <ac:chgData name="Rob Sewell" userId="c802df42025d5e1f" providerId="LiveId" clId="{C06ACB13-F4F6-4BF6-A076-461C3EA19F4B}" dt="2021-02-02T08:04:45.951" v="1820" actId="18131"/>
          <ac:picMkLst>
            <pc:docMk/>
            <pc:sldMk cId="1878503115" sldId="292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2T08:20:10.737" v="1839" actId="14100"/>
        <pc:sldMkLst>
          <pc:docMk/>
          <pc:sldMk cId="567011176" sldId="293"/>
        </pc:sldMkLst>
        <pc:picChg chg="add del mod">
          <ac:chgData name="Rob Sewell" userId="c802df42025d5e1f" providerId="LiveId" clId="{C06ACB13-F4F6-4BF6-A076-461C3EA19F4B}" dt="2021-02-02T08:07:33.360" v="1826" actId="478"/>
          <ac:picMkLst>
            <pc:docMk/>
            <pc:sldMk cId="567011176" sldId="293"/>
            <ac:picMk id="5" creationId="{5DC82460-F258-4CD0-B842-43A16E289C8F}"/>
          </ac:picMkLst>
        </pc:picChg>
        <pc:picChg chg="add del">
          <ac:chgData name="Rob Sewell" userId="c802df42025d5e1f" providerId="LiveId" clId="{C06ACB13-F4F6-4BF6-A076-461C3EA19F4B}" dt="2021-02-02T08:16:24.435" v="1828" actId="478"/>
          <ac:picMkLst>
            <pc:docMk/>
            <pc:sldMk cId="567011176" sldId="293"/>
            <ac:picMk id="7" creationId="{8B683B41-B57B-4779-9AE2-68872CCD0AC6}"/>
          </ac:picMkLst>
        </pc:picChg>
        <pc:picChg chg="add del">
          <ac:chgData name="Rob Sewell" userId="c802df42025d5e1f" providerId="LiveId" clId="{C06ACB13-F4F6-4BF6-A076-461C3EA19F4B}" dt="2021-02-02T08:18:45.850" v="1830" actId="478"/>
          <ac:picMkLst>
            <pc:docMk/>
            <pc:sldMk cId="567011176" sldId="293"/>
            <ac:picMk id="9" creationId="{8DA4AFE1-C9DD-46BD-931B-15642408BC64}"/>
          </ac:picMkLst>
        </pc:picChg>
        <pc:picChg chg="add del mod">
          <ac:chgData name="Rob Sewell" userId="c802df42025d5e1f" providerId="LiveId" clId="{C06ACB13-F4F6-4BF6-A076-461C3EA19F4B}" dt="2021-02-02T08:19:31.993" v="1833" actId="478"/>
          <ac:picMkLst>
            <pc:docMk/>
            <pc:sldMk cId="567011176" sldId="293"/>
            <ac:picMk id="11" creationId="{E346678B-3656-4CEA-8C26-C67671A2D5A4}"/>
          </ac:picMkLst>
        </pc:picChg>
        <pc:picChg chg="add del mod">
          <ac:chgData name="Rob Sewell" userId="c802df42025d5e1f" providerId="LiveId" clId="{C06ACB13-F4F6-4BF6-A076-461C3EA19F4B}" dt="2021-02-02T08:19:45.207" v="1836" actId="478"/>
          <ac:picMkLst>
            <pc:docMk/>
            <pc:sldMk cId="567011176" sldId="293"/>
            <ac:picMk id="13" creationId="{4E7D61D7-3AA8-4382-A1A4-8CE9C821FAC5}"/>
          </ac:picMkLst>
        </pc:picChg>
        <pc:picChg chg="add mod">
          <ac:chgData name="Rob Sewell" userId="c802df42025d5e1f" providerId="LiveId" clId="{C06ACB13-F4F6-4BF6-A076-461C3EA19F4B}" dt="2021-02-02T08:20:10.737" v="1839" actId="14100"/>
          <ac:picMkLst>
            <pc:docMk/>
            <pc:sldMk cId="567011176" sldId="293"/>
            <ac:picMk id="15" creationId="{F3AD8DBD-78D0-47E0-B534-07EEDE71636C}"/>
          </ac:picMkLst>
        </pc:picChg>
      </pc:sldChg>
      <pc:sldChg chg="modSp add del mod">
        <pc:chgData name="Rob Sewell" userId="c802df42025d5e1f" providerId="LiveId" clId="{C06ACB13-F4F6-4BF6-A076-461C3EA19F4B}" dt="2021-02-02T08:04:54.883" v="1821" actId="2696"/>
        <pc:sldMkLst>
          <pc:docMk/>
          <pc:sldMk cId="3872933174" sldId="293"/>
        </pc:sldMkLst>
        <pc:picChg chg="mod">
          <ac:chgData name="Rob Sewell" userId="c802df42025d5e1f" providerId="LiveId" clId="{C06ACB13-F4F6-4BF6-A076-461C3EA19F4B}" dt="2021-02-02T08:00:26.332" v="1699" actId="1076"/>
          <ac:picMkLst>
            <pc:docMk/>
            <pc:sldMk cId="3872933174" sldId="293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2T08:22:04.332" v="1848" actId="14100"/>
        <pc:sldMkLst>
          <pc:docMk/>
          <pc:sldMk cId="2767538806" sldId="294"/>
        </pc:sldMkLst>
        <pc:spChg chg="del">
          <ac:chgData name="Rob Sewell" userId="c802df42025d5e1f" providerId="LiveId" clId="{C06ACB13-F4F6-4BF6-A076-461C3EA19F4B}" dt="2021-02-02T08:21:32.442" v="1842" actId="478"/>
          <ac:spMkLst>
            <pc:docMk/>
            <pc:sldMk cId="2767538806" sldId="294"/>
            <ac:spMk id="2" creationId="{05A1662C-A2F4-470A-8646-B245E8E92A95}"/>
          </ac:spMkLst>
        </pc:spChg>
        <pc:spChg chg="del">
          <ac:chgData name="Rob Sewell" userId="c802df42025d5e1f" providerId="LiveId" clId="{C06ACB13-F4F6-4BF6-A076-461C3EA19F4B}" dt="2021-02-02T08:21:34.774" v="1843" actId="478"/>
          <ac:spMkLst>
            <pc:docMk/>
            <pc:sldMk cId="2767538806" sldId="294"/>
            <ac:spMk id="3" creationId="{EA3892E0-8C93-4CDD-95B4-E28B15606909}"/>
          </ac:spMkLst>
        </pc:spChg>
        <pc:picChg chg="add del mod">
          <ac:chgData name="Rob Sewell" userId="c802df42025d5e1f" providerId="LiveId" clId="{C06ACB13-F4F6-4BF6-A076-461C3EA19F4B}" dt="2021-02-02T08:21:57.259" v="1845" actId="478"/>
          <ac:picMkLst>
            <pc:docMk/>
            <pc:sldMk cId="2767538806" sldId="294"/>
            <ac:picMk id="5" creationId="{38C204AE-15E6-4C65-937C-33FB9453C543}"/>
          </ac:picMkLst>
        </pc:picChg>
        <pc:picChg chg="add mod">
          <ac:chgData name="Rob Sewell" userId="c802df42025d5e1f" providerId="LiveId" clId="{C06ACB13-F4F6-4BF6-A076-461C3EA19F4B}" dt="2021-02-02T08:22:04.332" v="1848" actId="14100"/>
          <ac:picMkLst>
            <pc:docMk/>
            <pc:sldMk cId="2767538806" sldId="294"/>
            <ac:picMk id="7" creationId="{A4CE5C78-2439-423B-A349-E9ABA06EA41F}"/>
          </ac:picMkLst>
        </pc:picChg>
      </pc:sldChg>
      <pc:sldChg chg="addSp modSp new mod">
        <pc:chgData name="Rob Sewell" userId="c802df42025d5e1f" providerId="LiveId" clId="{C06ACB13-F4F6-4BF6-A076-461C3EA19F4B}" dt="2021-02-02T08:22:41.831" v="1852" actId="1076"/>
        <pc:sldMkLst>
          <pc:docMk/>
          <pc:sldMk cId="341126324" sldId="295"/>
        </pc:sldMkLst>
        <pc:picChg chg="add mod">
          <ac:chgData name="Rob Sewell" userId="c802df42025d5e1f" providerId="LiveId" clId="{C06ACB13-F4F6-4BF6-A076-461C3EA19F4B}" dt="2021-02-02T08:22:41.831" v="1852" actId="1076"/>
          <ac:picMkLst>
            <pc:docMk/>
            <pc:sldMk cId="341126324" sldId="295"/>
            <ac:picMk id="5" creationId="{134F89F3-7A2D-4BD6-8E13-8600B1F0CD4E}"/>
          </ac:picMkLst>
        </pc:picChg>
      </pc:sldChg>
      <pc:sldChg chg="addSp delSp modSp add mod">
        <pc:chgData name="Rob Sewell" userId="c802df42025d5e1f" providerId="LiveId" clId="{C06ACB13-F4F6-4BF6-A076-461C3EA19F4B}" dt="2021-02-03T08:04:20.036" v="1856" actId="1076"/>
        <pc:sldMkLst>
          <pc:docMk/>
          <pc:sldMk cId="1945446420" sldId="296"/>
        </pc:sldMkLst>
        <pc:picChg chg="add mod">
          <ac:chgData name="Rob Sewell" userId="c802df42025d5e1f" providerId="LiveId" clId="{C06ACB13-F4F6-4BF6-A076-461C3EA19F4B}" dt="2021-02-03T08:04:20.036" v="1856" actId="1076"/>
          <ac:picMkLst>
            <pc:docMk/>
            <pc:sldMk cId="1945446420" sldId="296"/>
            <ac:picMk id="5" creationId="{E2A5452F-8159-4A99-944E-83DF04E61265}"/>
          </ac:picMkLst>
        </pc:picChg>
        <pc:picChg chg="del">
          <ac:chgData name="Rob Sewell" userId="c802df42025d5e1f" providerId="LiveId" clId="{C06ACB13-F4F6-4BF6-A076-461C3EA19F4B}" dt="2021-02-03T08:04:03.216" v="1854" actId="478"/>
          <ac:picMkLst>
            <pc:docMk/>
            <pc:sldMk cId="1945446420" sldId="296"/>
            <ac:picMk id="6" creationId="{D8C12A55-44F4-4A41-A3B5-8F9C9B1C815C}"/>
          </ac:picMkLst>
        </pc:picChg>
      </pc:sldChg>
      <pc:sldChg chg="delSp modSp add mod modTransition">
        <pc:chgData name="Rob Sewell" userId="c802df42025d5e1f" providerId="LiveId" clId="{C06ACB13-F4F6-4BF6-A076-461C3EA19F4B}" dt="2021-02-03T15:37:04.119" v="2532"/>
        <pc:sldMkLst>
          <pc:docMk/>
          <pc:sldMk cId="454272941" sldId="297"/>
        </pc:sldMkLst>
        <pc:picChg chg="mod">
          <ac:chgData name="Rob Sewell" userId="c802df42025d5e1f" providerId="LiveId" clId="{C06ACB13-F4F6-4BF6-A076-461C3EA19F4B}" dt="2021-02-03T08:17:51.401" v="1898" actId="1076"/>
          <ac:picMkLst>
            <pc:docMk/>
            <pc:sldMk cId="454272941" sldId="297"/>
            <ac:picMk id="3" creationId="{EFC86D6D-2EF1-4446-84C1-16ECE82F81E9}"/>
          </ac:picMkLst>
        </pc:picChg>
        <pc:picChg chg="del">
          <ac:chgData name="Rob Sewell" userId="c802df42025d5e1f" providerId="LiveId" clId="{C06ACB13-F4F6-4BF6-A076-461C3EA19F4B}" dt="2021-02-03T08:17:20.544" v="1887" actId="478"/>
          <ac:picMkLst>
            <pc:docMk/>
            <pc:sldMk cId="454272941" sldId="297"/>
            <ac:picMk id="5" creationId="{D53A7F91-1139-4FC9-A355-E96AE01DCBE9}"/>
          </ac:picMkLst>
        </pc:picChg>
      </pc:sldChg>
      <pc:sldChg chg="addSp delSp modSp add del mod">
        <pc:chgData name="Rob Sewell" userId="c802df42025d5e1f" providerId="LiveId" clId="{C06ACB13-F4F6-4BF6-A076-461C3EA19F4B}" dt="2021-02-03T08:14:33.712" v="1865" actId="47"/>
        <pc:sldMkLst>
          <pc:docMk/>
          <pc:sldMk cId="1130432369" sldId="297"/>
        </pc:sldMkLst>
        <pc:picChg chg="add mod">
          <ac:chgData name="Rob Sewell" userId="c802df42025d5e1f" providerId="LiveId" clId="{C06ACB13-F4F6-4BF6-A076-461C3EA19F4B}" dt="2021-02-03T08:14:25.975" v="1864" actId="1076"/>
          <ac:picMkLst>
            <pc:docMk/>
            <pc:sldMk cId="1130432369" sldId="297"/>
            <ac:picMk id="3" creationId="{82296A76-BC84-49C8-8239-CF123A6F432A}"/>
          </ac:picMkLst>
        </pc:picChg>
        <pc:picChg chg="del">
          <ac:chgData name="Rob Sewell" userId="c802df42025d5e1f" providerId="LiveId" clId="{C06ACB13-F4F6-4BF6-A076-461C3EA19F4B}" dt="2021-02-03T08:14:20.236" v="1862" actId="478"/>
          <ac:picMkLst>
            <pc:docMk/>
            <pc:sldMk cId="1130432369" sldId="297"/>
            <ac:picMk id="9" creationId="{786B5A31-4607-4E1D-87A2-C4257615E265}"/>
          </ac:picMkLst>
        </pc:picChg>
      </pc:sldChg>
      <pc:sldChg chg="delSp modSp add del mod">
        <pc:chgData name="Rob Sewell" userId="c802df42025d5e1f" providerId="LiveId" clId="{C06ACB13-F4F6-4BF6-A076-461C3EA19F4B}" dt="2021-02-03T08:17:14.615" v="1885" actId="47"/>
        <pc:sldMkLst>
          <pc:docMk/>
          <pc:sldMk cId="3031437901" sldId="297"/>
        </pc:sldMkLst>
        <pc:picChg chg="del">
          <ac:chgData name="Rob Sewell" userId="c802df42025d5e1f" providerId="LiveId" clId="{C06ACB13-F4F6-4BF6-A076-461C3EA19F4B}" dt="2021-02-03T08:14:42.275" v="1867" actId="478"/>
          <ac:picMkLst>
            <pc:docMk/>
            <pc:sldMk cId="3031437901" sldId="297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3T08:16:15.229" v="1880" actId="1076"/>
          <ac:picMkLst>
            <pc:docMk/>
            <pc:sldMk cId="3031437901" sldId="297"/>
            <ac:picMk id="9" creationId="{786B5A31-4607-4E1D-87A2-C4257615E265}"/>
          </ac:picMkLst>
        </pc:picChg>
      </pc:sldChg>
      <pc:sldChg chg="modSp add mod modTransition">
        <pc:chgData name="Rob Sewell" userId="c802df42025d5e1f" providerId="LiveId" clId="{C06ACB13-F4F6-4BF6-A076-461C3EA19F4B}" dt="2021-02-03T15:37:04.119" v="2532"/>
        <pc:sldMkLst>
          <pc:docMk/>
          <pc:sldMk cId="2710025921" sldId="298"/>
        </pc:sldMkLst>
        <pc:picChg chg="mod">
          <ac:chgData name="Rob Sewell" userId="c802df42025d5e1f" providerId="LiveId" clId="{C06ACB13-F4F6-4BF6-A076-461C3EA19F4B}" dt="2021-02-03T08:20:40.706" v="1946" actId="1076"/>
          <ac:picMkLst>
            <pc:docMk/>
            <pc:sldMk cId="2710025921" sldId="298"/>
            <ac:picMk id="3" creationId="{EFC86D6D-2EF1-4446-84C1-16ECE82F81E9}"/>
          </ac:picMkLst>
        </pc:picChg>
      </pc:sldChg>
      <pc:sldChg chg="modSp add mod modTransition">
        <pc:chgData name="Rob Sewell" userId="c802df42025d5e1f" providerId="LiveId" clId="{C06ACB13-F4F6-4BF6-A076-461C3EA19F4B}" dt="2021-02-03T15:37:04.119" v="2532"/>
        <pc:sldMkLst>
          <pc:docMk/>
          <pc:sldMk cId="3106150255" sldId="299"/>
        </pc:sldMkLst>
        <pc:picChg chg="mod">
          <ac:chgData name="Rob Sewell" userId="c802df42025d5e1f" providerId="LiveId" clId="{C06ACB13-F4F6-4BF6-A076-461C3EA19F4B}" dt="2021-02-03T08:24:47.524" v="2475" actId="1076"/>
          <ac:picMkLst>
            <pc:docMk/>
            <pc:sldMk cId="3106150255" sldId="299"/>
            <ac:picMk id="3" creationId="{EFC86D6D-2EF1-4446-84C1-16ECE82F81E9}"/>
          </ac:picMkLst>
        </pc:picChg>
      </pc:sldChg>
      <pc:sldChg chg="modSp add del mod">
        <pc:chgData name="Rob Sewell" userId="c802df42025d5e1f" providerId="LiveId" clId="{C06ACB13-F4F6-4BF6-A076-461C3EA19F4B}" dt="2021-02-03T08:24:00.629" v="2457" actId="2696"/>
        <pc:sldMkLst>
          <pc:docMk/>
          <pc:sldMk cId="1268759339" sldId="300"/>
        </pc:sldMkLst>
        <pc:picChg chg="mod">
          <ac:chgData name="Rob Sewell" userId="c802df42025d5e1f" providerId="LiveId" clId="{C06ACB13-F4F6-4BF6-A076-461C3EA19F4B}" dt="2021-02-03T08:23:55.029" v="2456" actId="1076"/>
          <ac:picMkLst>
            <pc:docMk/>
            <pc:sldMk cId="1268759339" sldId="300"/>
            <ac:picMk id="3" creationId="{EFC86D6D-2EF1-4446-84C1-16ECE82F81E9}"/>
          </ac:picMkLst>
        </pc:picChg>
      </pc:sldChg>
      <pc:sldChg chg="modSp add mod modTransition">
        <pc:chgData name="Rob Sewell" userId="c802df42025d5e1f" providerId="LiveId" clId="{C06ACB13-F4F6-4BF6-A076-461C3EA19F4B}" dt="2021-02-03T15:37:04.119" v="2532"/>
        <pc:sldMkLst>
          <pc:docMk/>
          <pc:sldMk cId="1339815780" sldId="300"/>
        </pc:sldMkLst>
        <pc:picChg chg="mod">
          <ac:chgData name="Rob Sewell" userId="c802df42025d5e1f" providerId="LiveId" clId="{C06ACB13-F4F6-4BF6-A076-461C3EA19F4B}" dt="2021-02-03T08:26:02.967" v="2524" actId="1076"/>
          <ac:picMkLst>
            <pc:docMk/>
            <pc:sldMk cId="1339815780" sldId="300"/>
            <ac:picMk id="3" creationId="{EFC86D6D-2EF1-4446-84C1-16ECE82F81E9}"/>
          </ac:picMkLst>
        </pc:picChg>
      </pc:sldChg>
      <pc:sldChg chg="addSp modSp add mod ord">
        <pc:chgData name="Rob Sewell" userId="c802df42025d5e1f" providerId="LiveId" clId="{C06ACB13-F4F6-4BF6-A076-461C3EA19F4B}" dt="2021-02-05T11:30:49.400" v="2546" actId="1076"/>
        <pc:sldMkLst>
          <pc:docMk/>
          <pc:sldMk cId="527640914" sldId="301"/>
        </pc:sldMkLst>
        <pc:picChg chg="add mod">
          <ac:chgData name="Rob Sewell" userId="c802df42025d5e1f" providerId="LiveId" clId="{C06ACB13-F4F6-4BF6-A076-461C3EA19F4B}" dt="2021-02-05T11:30:49.400" v="2546" actId="1076"/>
          <ac:picMkLst>
            <pc:docMk/>
            <pc:sldMk cId="527640914" sldId="301"/>
            <ac:picMk id="19" creationId="{032B7676-4B3F-4B52-8F20-F19EBD67BD40}"/>
          </ac:picMkLst>
        </pc:picChg>
      </pc:sldChg>
      <pc:sldChg chg="addSp modSp add mod ord">
        <pc:chgData name="Rob Sewell" userId="c802df42025d5e1f" providerId="LiveId" clId="{C06ACB13-F4F6-4BF6-A076-461C3EA19F4B}" dt="2021-02-05T11:31:19.475" v="2553" actId="1076"/>
        <pc:sldMkLst>
          <pc:docMk/>
          <pc:sldMk cId="1089293325" sldId="302"/>
        </pc:sldMkLst>
        <pc:picChg chg="add mod">
          <ac:chgData name="Rob Sewell" userId="c802df42025d5e1f" providerId="LiveId" clId="{C06ACB13-F4F6-4BF6-A076-461C3EA19F4B}" dt="2021-02-05T11:31:19.475" v="2553" actId="1076"/>
          <ac:picMkLst>
            <pc:docMk/>
            <pc:sldMk cId="1089293325" sldId="302"/>
            <ac:picMk id="23" creationId="{FC2614CD-F97F-4E98-86CA-0AD5DE943795}"/>
          </ac:picMkLst>
        </pc:picChg>
      </pc:sldChg>
      <pc:sldChg chg="addSp delSp modSp new del mod">
        <pc:chgData name="Rob Sewell" userId="c802df42025d5e1f" providerId="LiveId" clId="{C06ACB13-F4F6-4BF6-A076-461C3EA19F4B}" dt="2021-02-05T11:47:18.683" v="2593" actId="47"/>
        <pc:sldMkLst>
          <pc:docMk/>
          <pc:sldMk cId="1704560306" sldId="303"/>
        </pc:sldMkLst>
        <pc:spChg chg="del">
          <ac:chgData name="Rob Sewell" userId="c802df42025d5e1f" providerId="LiveId" clId="{C06ACB13-F4F6-4BF6-A076-461C3EA19F4B}" dt="2021-02-05T11:34:30.276" v="2555" actId="478"/>
          <ac:spMkLst>
            <pc:docMk/>
            <pc:sldMk cId="1704560306" sldId="303"/>
            <ac:spMk id="2" creationId="{D05C89A1-8206-41A3-BD9A-E09F307C1CE9}"/>
          </ac:spMkLst>
        </pc:spChg>
        <pc:spChg chg="del">
          <ac:chgData name="Rob Sewell" userId="c802df42025d5e1f" providerId="LiveId" clId="{C06ACB13-F4F6-4BF6-A076-461C3EA19F4B}" dt="2021-02-05T11:34:31.671" v="2556" actId="478"/>
          <ac:spMkLst>
            <pc:docMk/>
            <pc:sldMk cId="1704560306" sldId="303"/>
            <ac:spMk id="3" creationId="{46B9FB18-456A-4C95-817D-3CDDCA1B3ADE}"/>
          </ac:spMkLst>
        </pc:spChg>
        <pc:picChg chg="add mod">
          <ac:chgData name="Rob Sewell" userId="c802df42025d5e1f" providerId="LiveId" clId="{C06ACB13-F4F6-4BF6-A076-461C3EA19F4B}" dt="2021-02-05T11:34:45.611" v="2559" actId="14100"/>
          <ac:picMkLst>
            <pc:docMk/>
            <pc:sldMk cId="1704560306" sldId="303"/>
            <ac:picMk id="5" creationId="{8331BFAC-259D-48CE-89DB-A325C04C6BF3}"/>
          </ac:picMkLst>
        </pc:picChg>
      </pc:sldChg>
      <pc:sldChg chg="addSp delSp modSp new del mod">
        <pc:chgData name="Rob Sewell" userId="c802df42025d5e1f" providerId="LiveId" clId="{C06ACB13-F4F6-4BF6-A076-461C3EA19F4B}" dt="2021-02-05T11:59:07.770" v="2655" actId="2696"/>
        <pc:sldMkLst>
          <pc:docMk/>
          <pc:sldMk cId="3616513026" sldId="303"/>
        </pc:sldMkLst>
        <pc:spChg chg="del">
          <ac:chgData name="Rob Sewell" userId="c802df42025d5e1f" providerId="LiveId" clId="{C06ACB13-F4F6-4BF6-A076-461C3EA19F4B}" dt="2021-02-05T11:47:44.908" v="2598" actId="478"/>
          <ac:spMkLst>
            <pc:docMk/>
            <pc:sldMk cId="3616513026" sldId="303"/>
            <ac:spMk id="2" creationId="{5820A153-7009-4082-8B95-1133FF7DBE92}"/>
          </ac:spMkLst>
        </pc:spChg>
        <pc:spChg chg="del">
          <ac:chgData name="Rob Sewell" userId="c802df42025d5e1f" providerId="LiveId" clId="{C06ACB13-F4F6-4BF6-A076-461C3EA19F4B}" dt="2021-02-05T11:47:33.401" v="2595" actId="931"/>
          <ac:spMkLst>
            <pc:docMk/>
            <pc:sldMk cId="3616513026" sldId="303"/>
            <ac:spMk id="3" creationId="{414244BF-AA55-4E8B-9235-19E0630D09F6}"/>
          </ac:spMkLst>
        </pc:spChg>
        <pc:spChg chg="add del mod">
          <ac:chgData name="Rob Sewell" userId="c802df42025d5e1f" providerId="LiveId" clId="{C06ACB13-F4F6-4BF6-A076-461C3EA19F4B}" dt="2021-02-05T11:51:36.443" v="2614" actId="931"/>
          <ac:spMkLst>
            <pc:docMk/>
            <pc:sldMk cId="3616513026" sldId="303"/>
            <ac:spMk id="7" creationId="{EE4EC2FD-8556-4975-A7C0-71074F62F8BA}"/>
          </ac:spMkLst>
        </pc:spChg>
        <pc:spChg chg="add mod">
          <ac:chgData name="Rob Sewell" userId="c802df42025d5e1f" providerId="LiveId" clId="{C06ACB13-F4F6-4BF6-A076-461C3EA19F4B}" dt="2021-02-05T11:52:06.442" v="2620" actId="478"/>
          <ac:spMkLst>
            <pc:docMk/>
            <pc:sldMk cId="3616513026" sldId="303"/>
            <ac:spMk id="11" creationId="{4161D3F4-9EC5-45F5-8F5A-C4D218DDF25A}"/>
          </ac:spMkLst>
        </pc:spChg>
        <pc:picChg chg="add del mod">
          <ac:chgData name="Rob Sewell" userId="c802df42025d5e1f" providerId="LiveId" clId="{C06ACB13-F4F6-4BF6-A076-461C3EA19F4B}" dt="2021-02-05T11:51:21.454" v="2612" actId="478"/>
          <ac:picMkLst>
            <pc:docMk/>
            <pc:sldMk cId="3616513026" sldId="303"/>
            <ac:picMk id="5" creationId="{E0AC6FA4-EC3E-4654-B351-5EABDC74621B}"/>
          </ac:picMkLst>
        </pc:picChg>
        <pc:picChg chg="add del mod">
          <ac:chgData name="Rob Sewell" userId="c802df42025d5e1f" providerId="LiveId" clId="{C06ACB13-F4F6-4BF6-A076-461C3EA19F4B}" dt="2021-02-05T11:52:06.442" v="2620" actId="478"/>
          <ac:picMkLst>
            <pc:docMk/>
            <pc:sldMk cId="3616513026" sldId="303"/>
            <ac:picMk id="9" creationId="{6ABD96A4-54A8-478D-81EF-21627CF9F07E}"/>
          </ac:picMkLst>
        </pc:picChg>
        <pc:picChg chg="add del">
          <ac:chgData name="Rob Sewell" userId="c802df42025d5e1f" providerId="LiveId" clId="{C06ACB13-F4F6-4BF6-A076-461C3EA19F4B}" dt="2021-02-05T11:54:09.186" v="2622" actId="478"/>
          <ac:picMkLst>
            <pc:docMk/>
            <pc:sldMk cId="3616513026" sldId="303"/>
            <ac:picMk id="13" creationId="{4E075F24-2BC5-4696-83B1-75DDDCE40907}"/>
          </ac:picMkLst>
        </pc:picChg>
        <pc:picChg chg="add mod">
          <ac:chgData name="Rob Sewell" userId="c802df42025d5e1f" providerId="LiveId" clId="{C06ACB13-F4F6-4BF6-A076-461C3EA19F4B}" dt="2021-02-05T11:55:30.563" v="2629" actId="14100"/>
          <ac:picMkLst>
            <pc:docMk/>
            <pc:sldMk cId="3616513026" sldId="303"/>
            <ac:picMk id="15" creationId="{1F952ED5-BD9C-4470-91BA-89814A349850}"/>
          </ac:picMkLst>
        </pc:picChg>
        <pc:picChg chg="add mod ord">
          <ac:chgData name="Rob Sewell" userId="c802df42025d5e1f" providerId="LiveId" clId="{C06ACB13-F4F6-4BF6-A076-461C3EA19F4B}" dt="2021-02-05T11:56:33.093" v="2640" actId="166"/>
          <ac:picMkLst>
            <pc:docMk/>
            <pc:sldMk cId="3616513026" sldId="303"/>
            <ac:picMk id="17" creationId="{2B45313F-8E7A-4C2C-A523-A203B260AE72}"/>
          </ac:picMkLst>
        </pc:picChg>
        <pc:picChg chg="add mod">
          <ac:chgData name="Rob Sewell" userId="c802df42025d5e1f" providerId="LiveId" clId="{C06ACB13-F4F6-4BF6-A076-461C3EA19F4B}" dt="2021-02-05T11:56:27.796" v="2639" actId="1076"/>
          <ac:picMkLst>
            <pc:docMk/>
            <pc:sldMk cId="3616513026" sldId="303"/>
            <ac:picMk id="19" creationId="{9A2BE147-752C-4091-A5CE-3CB901BF6CDE}"/>
          </ac:picMkLst>
        </pc:picChg>
      </pc:sldChg>
      <pc:sldChg chg="addSp delSp modSp add mod">
        <pc:chgData name="Rob Sewell" userId="c802df42025d5e1f" providerId="LiveId" clId="{C06ACB13-F4F6-4BF6-A076-461C3EA19F4B}" dt="2021-02-05T12:08:20.458" v="2691" actId="1076"/>
        <pc:sldMkLst>
          <pc:docMk/>
          <pc:sldMk cId="590668091" sldId="304"/>
        </pc:sldMkLst>
        <pc:spChg chg="add mod">
          <ac:chgData name="Rob Sewell" userId="c802df42025d5e1f" providerId="LiveId" clId="{C06ACB13-F4F6-4BF6-A076-461C3EA19F4B}" dt="2021-02-05T11:51:23.582" v="2613" actId="478"/>
          <ac:spMkLst>
            <pc:docMk/>
            <pc:sldMk cId="590668091" sldId="304"/>
            <ac:spMk id="3" creationId="{C462A49D-3835-4A1D-B1AC-29B02DCBBBF1}"/>
          </ac:spMkLst>
        </pc:spChg>
        <pc:picChg chg="del mod">
          <ac:chgData name="Rob Sewell" userId="c802df42025d5e1f" providerId="LiveId" clId="{C06ACB13-F4F6-4BF6-A076-461C3EA19F4B}" dt="2021-02-05T11:51:23.582" v="2613" actId="478"/>
          <ac:picMkLst>
            <pc:docMk/>
            <pc:sldMk cId="590668091" sldId="304"/>
            <ac:picMk id="5" creationId="{E0AC6FA4-EC3E-4654-B351-5EABDC74621B}"/>
          </ac:picMkLst>
        </pc:picChg>
        <pc:picChg chg="add mod">
          <ac:chgData name="Rob Sewell" userId="c802df42025d5e1f" providerId="LiveId" clId="{C06ACB13-F4F6-4BF6-A076-461C3EA19F4B}" dt="2021-02-05T12:01:36.093" v="2664" actId="14100"/>
          <ac:picMkLst>
            <pc:docMk/>
            <pc:sldMk cId="590668091" sldId="304"/>
            <ac:picMk id="6" creationId="{7C3900F5-25B5-4AFA-BB77-E37539EE75BE}"/>
          </ac:picMkLst>
        </pc:picChg>
        <pc:picChg chg="add del">
          <ac:chgData name="Rob Sewell" userId="c802df42025d5e1f" providerId="LiveId" clId="{C06ACB13-F4F6-4BF6-A076-461C3EA19F4B}" dt="2021-02-05T12:00:47.144" v="2658" actId="478"/>
          <ac:picMkLst>
            <pc:docMk/>
            <pc:sldMk cId="590668091" sldId="304"/>
            <ac:picMk id="8" creationId="{08F4B0C3-DC9C-4218-84B3-4C2EC4E3C699}"/>
          </ac:picMkLst>
        </pc:picChg>
        <pc:picChg chg="add mod">
          <ac:chgData name="Rob Sewell" userId="c802df42025d5e1f" providerId="LiveId" clId="{C06ACB13-F4F6-4BF6-A076-461C3EA19F4B}" dt="2021-02-05T12:08:20.458" v="2691" actId="1076"/>
          <ac:picMkLst>
            <pc:docMk/>
            <pc:sldMk cId="590668091" sldId="304"/>
            <ac:picMk id="10" creationId="{88849CCD-852D-4D7E-9360-2ECEEBE49538}"/>
          </ac:picMkLst>
        </pc:picChg>
        <pc:picChg chg="add mod">
          <ac:chgData name="Rob Sewell" userId="c802df42025d5e1f" providerId="LiveId" clId="{C06ACB13-F4F6-4BF6-A076-461C3EA19F4B}" dt="2021-02-05T12:08:20.458" v="2691" actId="1076"/>
          <ac:picMkLst>
            <pc:docMk/>
            <pc:sldMk cId="590668091" sldId="304"/>
            <ac:picMk id="12" creationId="{29422667-1AA1-40F4-BDFF-D9A1E4B827C0}"/>
          </ac:picMkLst>
        </pc:picChg>
        <pc:picChg chg="add mod">
          <ac:chgData name="Rob Sewell" userId="c802df42025d5e1f" providerId="LiveId" clId="{C06ACB13-F4F6-4BF6-A076-461C3EA19F4B}" dt="2021-02-05T12:08:04.768" v="2690" actId="1076"/>
          <ac:picMkLst>
            <pc:docMk/>
            <pc:sldMk cId="590668091" sldId="304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615205643" sldId="304"/>
        </pc:sldMkLst>
        <pc:picChg chg="mod">
          <ac:chgData name="Rob Sewell" userId="c802df42025d5e1f" providerId="LiveId" clId="{C06ACB13-F4F6-4BF6-A076-461C3EA19F4B}" dt="2021-02-05T11:35:16.211" v="2565" actId="1076"/>
          <ac:picMkLst>
            <pc:docMk/>
            <pc:sldMk cId="615205643" sldId="304"/>
            <ac:picMk id="5" creationId="{8331BFAC-259D-48CE-89DB-A325C04C6BF3}"/>
          </ac:picMkLst>
        </pc:picChg>
      </pc:sldChg>
      <pc:sldChg chg="modSp add del mod">
        <pc:chgData name="Rob Sewell" userId="c802df42025d5e1f" providerId="LiveId" clId="{C06ACB13-F4F6-4BF6-A076-461C3EA19F4B}" dt="2021-02-05T12:04:12.840" v="2677" actId="2696"/>
        <pc:sldMkLst>
          <pc:docMk/>
          <pc:sldMk cId="1116773993" sldId="305"/>
        </pc:sldMkLst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1425314935" sldId="305"/>
        </pc:sldMkLst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290212659" sldId="305"/>
        </pc:sldMkLst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3826929966" sldId="305"/>
        </pc:sldMkLst>
        <pc:picChg chg="mod">
          <ac:chgData name="Rob Sewell" userId="c802df42025d5e1f" providerId="LiveId" clId="{C06ACB13-F4F6-4BF6-A076-461C3EA19F4B}" dt="2021-02-05T11:35:35.246" v="2567" actId="1076"/>
          <ac:picMkLst>
            <pc:docMk/>
            <pc:sldMk cId="3826929966" sldId="305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3:07.536" v="2674" actId="2696"/>
        <pc:sldMkLst>
          <pc:docMk/>
          <pc:sldMk cId="1030176788" sldId="306"/>
        </pc:sldMkLst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2250082976" sldId="306"/>
        </pc:sldMkLst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687017922" sldId="306"/>
        </pc:sldMkLst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136414271" sldId="306"/>
        </pc:sldMkLst>
        <pc:picChg chg="mod">
          <ac:chgData name="Rob Sewell" userId="c802df42025d5e1f" providerId="LiveId" clId="{C06ACB13-F4F6-4BF6-A076-461C3EA19F4B}" dt="2021-02-05T11:36:42.648" v="2580" actId="1076"/>
          <ac:picMkLst>
            <pc:docMk/>
            <pc:sldMk cId="4136414271" sldId="306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4:15.782" v="2678" actId="2696"/>
        <pc:sldMkLst>
          <pc:docMk/>
          <pc:sldMk cId="4280208971" sldId="306"/>
        </pc:sldMkLst>
      </pc:sldChg>
      <pc:sldChg chg="modSp add mod modTransition">
        <pc:chgData name="Rob Sewell" userId="c802df42025d5e1f" providerId="LiveId" clId="{C06ACB13-F4F6-4BF6-A076-461C3EA19F4B}" dt="2021-02-05T12:09:59.428" v="2703"/>
        <pc:sldMkLst>
          <pc:docMk/>
          <pc:sldMk cId="1492483131" sldId="307"/>
        </pc:sldMkLst>
        <pc:picChg chg="mod">
          <ac:chgData name="Rob Sewell" userId="c802df42025d5e1f" providerId="LiveId" clId="{C06ACB13-F4F6-4BF6-A076-461C3EA19F4B}" dt="2021-02-05T12:08:39.703" v="2693" actId="1076"/>
          <ac:picMkLst>
            <pc:docMk/>
            <pc:sldMk cId="1492483131" sldId="307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8:39.703" v="2693" actId="1076"/>
          <ac:picMkLst>
            <pc:docMk/>
            <pc:sldMk cId="1492483131" sldId="307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8:39.703" v="2693" actId="1076"/>
          <ac:picMkLst>
            <pc:docMk/>
            <pc:sldMk cId="1492483131" sldId="307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5T12:08:39.703" v="2693" actId="1076"/>
          <ac:picMkLst>
            <pc:docMk/>
            <pc:sldMk cId="1492483131" sldId="307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226265112" sldId="307"/>
        </pc:sldMkLst>
        <pc:picChg chg="mod">
          <ac:chgData name="Rob Sewell" userId="c802df42025d5e1f" providerId="LiveId" clId="{C06ACB13-F4F6-4BF6-A076-461C3EA19F4B}" dt="2021-02-05T11:37:34.541" v="2591" actId="1076"/>
          <ac:picMkLst>
            <pc:docMk/>
            <pc:sldMk cId="4226265112" sldId="307"/>
            <ac:picMk id="5" creationId="{8331BFAC-259D-48CE-89DB-A325C04C6BF3}"/>
          </ac:picMkLst>
        </pc:picChg>
      </pc:sldChg>
      <pc:sldChg chg="addSp delSp modSp add mod modTransition">
        <pc:chgData name="Rob Sewell" userId="c802df42025d5e1f" providerId="LiveId" clId="{C06ACB13-F4F6-4BF6-A076-461C3EA19F4B}" dt="2021-02-05T12:09:59.428" v="2703"/>
        <pc:sldMkLst>
          <pc:docMk/>
          <pc:sldMk cId="1611163091" sldId="308"/>
        </pc:sldMkLst>
        <pc:picChg chg="add del mod">
          <ac:chgData name="Rob Sewell" userId="c802df42025d5e1f" providerId="LiveId" clId="{C06ACB13-F4F6-4BF6-A076-461C3EA19F4B}" dt="2021-02-05T12:09:27.876" v="2699" actId="1076"/>
          <ac:picMkLst>
            <pc:docMk/>
            <pc:sldMk cId="1611163091" sldId="308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9:27.876" v="2699" actId="1076"/>
          <ac:picMkLst>
            <pc:docMk/>
            <pc:sldMk cId="1611163091" sldId="308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9:27.876" v="2699" actId="1076"/>
          <ac:picMkLst>
            <pc:docMk/>
            <pc:sldMk cId="1611163091" sldId="308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5T12:09:27.876" v="2699" actId="1076"/>
          <ac:picMkLst>
            <pc:docMk/>
            <pc:sldMk cId="1611163091" sldId="308"/>
            <ac:picMk id="14" creationId="{BEFE30DE-94E9-4C88-9C55-5489ECB3F0A3}"/>
          </ac:picMkLst>
        </pc:picChg>
      </pc:sldChg>
      <pc:sldChg chg="delSp modSp add mod modTransition">
        <pc:chgData name="Rob Sewell" userId="c802df42025d5e1f" providerId="LiveId" clId="{C06ACB13-F4F6-4BF6-A076-461C3EA19F4B}" dt="2021-02-05T12:09:59.428" v="2703"/>
        <pc:sldMkLst>
          <pc:docMk/>
          <pc:sldMk cId="100092657" sldId="309"/>
        </pc:sldMkLst>
        <pc:picChg chg="del">
          <ac:chgData name="Rob Sewell" userId="c802df42025d5e1f" providerId="LiveId" clId="{C06ACB13-F4F6-4BF6-A076-461C3EA19F4B}" dt="2021-02-05T12:09:38.468" v="2701" actId="478"/>
          <ac:picMkLst>
            <pc:docMk/>
            <pc:sldMk cId="100092657" sldId="309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9:48.336" v="2702" actId="1076"/>
          <ac:picMkLst>
            <pc:docMk/>
            <pc:sldMk cId="100092657" sldId="309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9:48.336" v="2702" actId="1076"/>
          <ac:picMkLst>
            <pc:docMk/>
            <pc:sldMk cId="100092657" sldId="309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5T12:09:48.336" v="2702" actId="1076"/>
          <ac:picMkLst>
            <pc:docMk/>
            <pc:sldMk cId="100092657" sldId="309"/>
            <ac:picMk id="14" creationId="{BEFE30DE-94E9-4C88-9C55-5489ECB3F0A3}"/>
          </ac:picMkLst>
        </pc:picChg>
      </pc:sldChg>
      <pc:sldChg chg="add ord">
        <pc:chgData name="Rob Sewell" userId="c802df42025d5e1f" providerId="LiveId" clId="{C06ACB13-F4F6-4BF6-A076-461C3EA19F4B}" dt="2021-02-07T14:49:58.317" v="2707"/>
        <pc:sldMkLst>
          <pc:docMk/>
          <pc:sldMk cId="4160985302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only?utm_source=unsplash&amp;utm_medium=referral&amp;utm_content=creditCopyText" TargetMode="External"/><Relationship Id="rId2" Type="http://schemas.openxmlformats.org/officeDocument/2006/relationships/hyperlink" Target="https://unsplash.com/@olli_kilpi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hand?utm_source=unsplash&amp;utm_medium=referral&amp;utm_content=creditCopyText" TargetMode="External"/><Relationship Id="rId2" Type="http://schemas.openxmlformats.org/officeDocument/2006/relationships/hyperlink" Target="https://unsplash.com/@thirteeeeeeen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Controlling Permissions to Azure SQL Database and Azure SQL Managed Instance using Excel and Azure DevOps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1FAE08-325D-4A00-8D9C-4978730DF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4684370"/>
            <a:ext cx="1359877" cy="21736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38E24-2922-429C-8076-6CD8E699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459" y="-111370"/>
            <a:ext cx="1969478" cy="19694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AA561B6-F122-4900-9170-F0BD00F97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3539" y="0"/>
            <a:ext cx="1598002" cy="15980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90C153-CEAB-4A67-B2D8-FB78490D34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460" y="5199184"/>
            <a:ext cx="1717226" cy="15972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144C4-B748-4777-B139-5F563548AE85}"/>
              </a:ext>
            </a:extLst>
          </p:cNvPr>
          <p:cNvSpPr txBox="1"/>
          <p:nvPr/>
        </p:nvSpPr>
        <p:spPr>
          <a:xfrm>
            <a:off x="4425461" y="6219092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Rob Sewell - @SQLDbaWithBeard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a typeface="+mn-lt"/>
                <a:cs typeface="+mn-lt"/>
              </a:rPr>
              <a:t>Only connections established with Active Directory accounts </a:t>
            </a:r>
            <a:br>
              <a:rPr lang="en-US" sz="3600" dirty="0">
                <a:ea typeface="+mn-lt"/>
                <a:cs typeface="+mn-lt"/>
              </a:rPr>
            </a:br>
            <a:r>
              <a:rPr lang="en-US" sz="3600" dirty="0">
                <a:solidFill>
                  <a:srgbClr val="FF0000"/>
                </a:solidFill>
                <a:ea typeface="+mn-lt"/>
                <a:cs typeface="+mn-lt"/>
              </a:rPr>
              <a:t>can create other Active Directory users </a:t>
            </a:r>
            <a:endParaRPr lang="en-US" sz="3600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/>
          <p:nvPr/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Use dbatools </a:t>
            </a:r>
            <a:r>
              <a:rPr lang="en-US" sz="2400" dirty="0">
                <a:ea typeface="+mn-lt"/>
                <a:cs typeface="+mn-lt"/>
                <a:hlinkClick r:id="rId2"/>
              </a:rPr>
              <a:t>https://dbatools.io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https://docs.microsoft.com/en-us/powershell/module/az.sql/new-azsqlserver?view=azps-5.4.0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7635871-E714-4E39-B8B6-C5B1308B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138394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7635871-E714-4E39-B8B6-C5B1308B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4F64B8EA-B2AC-404D-AEB1-AABD06D4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7635871-E714-4E39-B8B6-C5B1308B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4F64B8EA-B2AC-404D-AEB1-AABD06D4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9B88CEF-E80F-4054-B3F8-BB92AA7A3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7635871-E714-4E39-B8B6-C5B1308B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4F64B8EA-B2AC-404D-AEB1-AABD06D4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9B88CEF-E80F-4054-B3F8-BB92AA7A3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032B7676-4B3F-4B52-8F20-F19EBD67B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/>
          <p:nvPr/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Caveat" panose="00000500000000000000" pitchFamily="2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6DF128A-4B71-4629-8A12-2465B4D4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7635871-E714-4E39-B8B6-C5B1308B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4F64B8EA-B2AC-404D-AEB1-AABD06D4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9B88CEF-E80F-4054-B3F8-BB92AA7A3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032B7676-4B3F-4B52-8F20-F19EBD67B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FC2614CD-F97F-4E98-86CA-0AD5DE943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Automate a solution to make it easy for the Operational Team to control permissions to the Azure SQL Database and Azure SQL Managed Instance estate</a:t>
            </a:r>
            <a:endParaRPr lang="en-US" sz="4000" dirty="0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63F0EC2-0497-4185-B8F7-E42FDDF3E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B6AFA8-0995-4EF6-B879-5552EA8D9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132C7D7E-7C68-4697-8C38-A82024EE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0542A2A-95DE-45F8-A994-64B1F045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Photo by </a:t>
            </a:r>
            <a:r>
              <a:rPr lang="fi-FI" dirty="0">
                <a:hlinkClick r:id="rId2"/>
              </a:rPr>
              <a:t>Olli Kilpi</a:t>
            </a:r>
            <a:r>
              <a:rPr lang="fi-FI" dirty="0"/>
              <a:t> on </a:t>
            </a:r>
            <a:r>
              <a:rPr lang="fi-FI" dirty="0">
                <a:hlinkClick r:id="rId3"/>
              </a:rPr>
              <a:t>Unsplash</a:t>
            </a:r>
            <a:endParaRPr lang="en-GB" dirty="0"/>
          </a:p>
        </p:txBody>
      </p:sp>
      <p:pic>
        <p:nvPicPr>
          <p:cNvPr id="9" name="Picture 8" descr="A red leaf on a stem&#10;&#10;Description automatically generated with medium confidence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/>
          <p:nvPr/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Only One Option</a:t>
            </a:r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2"/>
              </a:rPr>
              <a:t>Thirteen .J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endParaRPr lang="en-GB" dirty="0"/>
          </a:p>
        </p:txBody>
      </p:sp>
      <p:pic>
        <p:nvPicPr>
          <p:cNvPr id="7" name="Picture 6" descr="A person holding a flower&#10;&#10;Description automatically generated with medium confidence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4182</TotalTime>
  <Words>602</Words>
  <Application>Microsoft Office PowerPoint</Application>
  <PresentationFormat>Widescreen</PresentationFormat>
  <Paragraphs>99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Caveat</vt:lpstr>
      <vt:lpstr>office theme</vt:lpstr>
      <vt:lpstr>Controlling Permissions to Azure SQL Database and Azure SQL Managed Instance using Excel and Azure DevOps</vt:lpstr>
      <vt:lpstr>PowerPoint Presentation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PowerPoint Presentation</vt:lpstr>
      <vt:lpstr>Creating an AAD Contained Database User</vt:lpstr>
      <vt:lpstr>Creating an AAD Contained Database User</vt:lpstr>
      <vt:lpstr>PowerPoint Presentation</vt:lpstr>
      <vt:lpstr>PowerPoint Presentation</vt:lpstr>
      <vt:lpstr>PowerPoint Presentation</vt:lpstr>
      <vt:lpstr>PowerPoint Presentation</vt:lpstr>
      <vt:lpstr>Need the SQL Server to have an Identity</vt:lpstr>
      <vt:lpstr>Need the SQL Server to have an Identity</vt:lpstr>
      <vt:lpstr>PowerPoint Presentation</vt:lpstr>
      <vt:lpstr>Set the Active Directory Admin</vt:lpstr>
      <vt:lpstr>Set the Active Directory Admin</vt:lpstr>
      <vt:lpstr>Set the Active Directory Admin</vt:lpstr>
      <vt:lpstr>PowerPoint Presentation</vt:lpstr>
      <vt:lpstr>Directory Reader in AAD</vt:lpstr>
      <vt:lpstr>Directory Reader in AAD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we have all that we need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113</cp:revision>
  <dcterms:created xsi:type="dcterms:W3CDTF">2020-10-29T15:39:15Z</dcterms:created>
  <dcterms:modified xsi:type="dcterms:W3CDTF">2021-02-07T14:50:48Z</dcterms:modified>
</cp:coreProperties>
</file>